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3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6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7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3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9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52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03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3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86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31042-1994-42A7-9DD3-028A646D053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61C2C-DFE7-4D03-9DD2-0613374BB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7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дистанционного обучения</a:t>
            </a:r>
            <a:br>
              <a:rPr lang="ru-RU" dirty="0" smtClean="0"/>
            </a:br>
            <a:r>
              <a:rPr lang="ru-RU" dirty="0" smtClean="0"/>
              <a:t>(рекомендации педагогам)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2506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 Обеспечьте детям благоприятную позитивную виртуальную образовательную среду без стрессов, вызванных стремлением к академическим успехам. Внимание на сохранении здоровья детей, их психологического и социального благополучия. ◦ </a:t>
            </a:r>
          </a:p>
          <a:p>
            <a:pPr marL="0" indent="0">
              <a:buNone/>
            </a:pPr>
            <a:r>
              <a:rPr lang="ru-RU" dirty="0" smtClean="0"/>
              <a:t>2. Не привлекайте излишнего внимания к проблеме. </a:t>
            </a:r>
          </a:p>
          <a:p>
            <a:pPr marL="0" indent="0">
              <a:buNone/>
            </a:pPr>
            <a:r>
              <a:rPr lang="ru-RU" dirty="0" smtClean="0"/>
              <a:t>3. Используйте дистанционные формы обучения, поощряющие развитие интеллектуальной, творческой деятельности (напр, олимпиады, квесты, соревнования), которые позволят и детям, и их родителям поддерживать активность и создавать благоприятную психологическую атмосферу в семье. ◦ </a:t>
            </a:r>
          </a:p>
          <a:p>
            <a:pPr marL="0" indent="0">
              <a:buNone/>
            </a:pPr>
            <a:r>
              <a:rPr lang="ru-RU" dirty="0" smtClean="0"/>
              <a:t>4. Обязательно встречайтесь онлайн!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88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5. Заранее проверяйте площадку и работу всех систем. Старт по времени должен сочетаться со стартом занятия. Тогда с первых секунд вещания все ученики ваши. ◦ </a:t>
            </a:r>
          </a:p>
          <a:p>
            <a:r>
              <a:rPr lang="ru-RU" dirty="0" smtClean="0"/>
              <a:t>6. Ссылки должны быть интегрированы заранее и разосланы за сутки. Очень важно, чтобы участники могли проверить их. Это тоже значительно экономит время и придаѐт дополнительную уверенность как учителю, так и ученику, создаѐт ощущение готовности к предстоящему уроку.</a:t>
            </a:r>
          </a:p>
          <a:p>
            <a:r>
              <a:rPr lang="ru-RU" dirty="0" smtClean="0"/>
              <a:t> 7. Четко договоритесь о технических моментах. К ним относятся сроки пересылки ссылок, техническое время регуляции входа, ответы на вопросы. У учителя тоже есть личное время, и отвечать на «help!» в полночь не очень правильно.  ◦ Заранее обговоренные временные рамки помогают и ученику лучше спланировать своѐ время. Для ребят это тоже новая форма, и им также непросто. Тем более, что многие родители продолжают работать, в то время как дети остаются одни один на один с компьютером, заданием и регламентами.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04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8. Домашние задания. Очень важны конкретные сроки пересылки и проверки домашних заданий. Онлайн-формат — это более трудозатратный и энергозатратный процесс, чем очный. И для педагогов, и для учащихся. ◦ У учителя возникает ощущение, что он не успевает додать материал и переносит его в формат самоподготовки. В итоге у детей перегруз. ◦ Ученики тоже пока не умеют грамотно подойти к самостоятельному обучению. Многим из них сложно заставить себя сесть и самостоятельно делать домашнее задание в полном объѐме, а теперь ещѐ к тому же оно стало занимать практически всѐ их свободное время.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1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9. Грамотно подходите к планированию нагрузки. Усвоение материала в дистанционном формате происходит совсем по-другому. Больше информации приходится воспринимать на слух и дольше удерживать внимание. Это требует специальных навыков и привычки работать в подобном формате. ◦ </a:t>
            </a:r>
          </a:p>
          <a:p>
            <a:r>
              <a:rPr lang="ru-RU" dirty="0" smtClean="0"/>
              <a:t>10. Обязательно реагируйте на письма. Игнорирование (даже если оно происходит из-за большой загрузки педагога) — это травмирующий фактор для многих детей. Часть из них начинают чувствовать себя брошенными и одинокими, если не видят обратной связи. ◦ </a:t>
            </a:r>
          </a:p>
          <a:p>
            <a:r>
              <a:rPr lang="ru-RU" dirty="0" smtClean="0"/>
              <a:t>11. Если у вас не получается выйти в эфир, нужно обязательно предупреждать учащихся. Внимание и уважение к ним крайне важно для установления контакта и доверительных отношений с ними. ◦ </a:t>
            </a:r>
          </a:p>
          <a:p>
            <a:r>
              <a:rPr lang="ru-RU" dirty="0" smtClean="0"/>
              <a:t>12. Организуйте мини-группы. В условиях онлайн-сопровождения взаимодействие с детьми облегчит заведение групповых адресов и выбор ответственного (контактного лица). Информацию можно будет пересылать на один почтовый ящик, а не каждому отдельно. Туда же можно будет выгружать материалы и важные ссылки.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52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13. Поддерживайте детей и родителей. Помощь другим людям в трудную минуту может принести вам лично психологическую пользу. Напр., найдите возможности для распространения позитивных и обнадеживающих историй о выздоровлении людей, снижении распространения коронавируса, делитесь оптимистичными картинками. </a:t>
            </a:r>
          </a:p>
          <a:p>
            <a:r>
              <a:rPr lang="ru-RU" dirty="0" smtClean="0"/>
              <a:t>14. На вас сейчас лежит двойное бремя ответственности за здоровье детей, психологическое и социальное благополучие членов их семей и академическую подготовку учащихся. Относитесь к этой ситуации как к особым условиям работы. Берегите себя. Забота о своем психологическом состоянии так же важна, как и забота о физическом здоровье. Умейте находить положительные эмоции и вести полноценный здоровый образ жизни. Занимайтесь дыхательными и физическими упражнениям, упражнениями для релаксации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955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Организация дистанционного обучения (рекомендации педагогам)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 №4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дистанционного обучения (рекомендации педагогам)</dc:title>
  <dc:creator>Татьяна</dc:creator>
  <cp:lastModifiedBy>Татьяна</cp:lastModifiedBy>
  <cp:revision>4</cp:revision>
  <dcterms:created xsi:type="dcterms:W3CDTF">2020-04-14T02:30:18Z</dcterms:created>
  <dcterms:modified xsi:type="dcterms:W3CDTF">2020-04-14T03:21:11Z</dcterms:modified>
</cp:coreProperties>
</file>