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C257350-101C-4927-91E6-3D9DC72A9A32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D4A7E5-BA13-4D89-AE52-CBB933FDE9C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dirty="0" smtClean="0"/>
              <a:t>Задание 3. </a:t>
            </a:r>
            <a:r>
              <a:rPr lang="ru-RU" dirty="0"/>
              <a:t>У</a:t>
            </a:r>
            <a:r>
              <a:rPr lang="ru-RU" dirty="0" smtClean="0"/>
              <a:t>стной части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9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400" dirty="0" smtClean="0"/>
              <a:t>Научимся описывать любую картинку, используя образец. Вам будут даны 3 фотографии, из которых вы должны выбрать одну и рассказать своему </a:t>
            </a:r>
            <a:r>
              <a:rPr lang="ru-RU" sz="2400" dirty="0"/>
              <a:t>д</a:t>
            </a:r>
            <a:r>
              <a:rPr lang="ru-RU" sz="2400" dirty="0" smtClean="0"/>
              <a:t>ругу. Вам дан план , которому вы должны следовать. </a:t>
            </a:r>
          </a:p>
          <a:p>
            <a:pPr marL="0" indent="0">
              <a:buNone/>
            </a:pPr>
            <a:r>
              <a:rPr lang="ru-RU" sz="2400" dirty="0" smtClean="0"/>
              <a:t>1. Где и когда фотография была сделана.</a:t>
            </a:r>
          </a:p>
          <a:p>
            <a:pPr marL="0" indent="0">
              <a:buNone/>
            </a:pPr>
            <a:r>
              <a:rPr lang="ru-RU" sz="2400" dirty="0" smtClean="0"/>
              <a:t>2. Кто или что изображено на фотографии</a:t>
            </a:r>
          </a:p>
          <a:p>
            <a:pPr marL="0" indent="0">
              <a:buNone/>
            </a:pPr>
            <a:r>
              <a:rPr lang="ru-RU" sz="2400" dirty="0" smtClean="0"/>
              <a:t>3. Что происходит </a:t>
            </a:r>
          </a:p>
          <a:p>
            <a:pPr marL="0" indent="0">
              <a:buNone/>
            </a:pPr>
            <a:r>
              <a:rPr lang="ru-RU" sz="2400" dirty="0" smtClean="0"/>
              <a:t>4. Почему вы храните в своем альбоме</a:t>
            </a:r>
          </a:p>
          <a:p>
            <a:pPr marL="0" indent="0">
              <a:buNone/>
            </a:pPr>
            <a:r>
              <a:rPr lang="ru-RU" sz="2400" dirty="0" smtClean="0"/>
              <a:t>5 Почему решили показать фотографию своему другу.</a:t>
            </a:r>
          </a:p>
          <a:p>
            <a:pPr marL="0" indent="0">
              <a:buNone/>
            </a:pPr>
            <a:r>
              <a:rPr lang="ru-RU" sz="2400" dirty="0" smtClean="0"/>
              <a:t>90 сек. На подготовку </a:t>
            </a:r>
            <a:r>
              <a:rPr lang="ru-RU" sz="2400" dirty="0" smtClean="0"/>
              <a:t>то </a:t>
            </a:r>
            <a:r>
              <a:rPr lang="ru-RU" sz="2400" dirty="0" smtClean="0"/>
              <a:t>есть 1,5 мин. Говорить в течении 2х минут , сказать 12-15 фраз.</a:t>
            </a:r>
          </a:p>
        </p:txBody>
      </p:sp>
    </p:spTree>
    <p:extLst>
      <p:ext uri="{BB962C8B-B14F-4D97-AF65-F5344CB8AC3E}">
        <p14:creationId xmlns:p14="http://schemas.microsoft.com/office/powerpoint/2010/main" val="379471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58" y="1621539"/>
            <a:ext cx="4878772" cy="4383272"/>
          </a:xfrm>
        </p:spPr>
      </p:pic>
    </p:spTree>
    <p:extLst>
      <p:ext uri="{BB962C8B-B14F-4D97-AF65-F5344CB8AC3E}">
        <p14:creationId xmlns:p14="http://schemas.microsoft.com/office/powerpoint/2010/main" val="365684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24408"/>
            <a:ext cx="9144000" cy="6833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Выделенные фразы надо выучить. Используйте их каждый раз. </a:t>
            </a:r>
          </a:p>
          <a:p>
            <a:pPr marL="0" indent="0">
              <a:buNone/>
            </a:pPr>
            <a:r>
              <a:rPr lang="ru-RU" dirty="0" smtClean="0"/>
              <a:t>2 и 3 пункты мы </a:t>
            </a:r>
            <a:r>
              <a:rPr lang="ru-RU" dirty="0" smtClean="0"/>
              <a:t>объединили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Можно </a:t>
            </a:r>
            <a:r>
              <a:rPr lang="ru-RU" dirty="0" smtClean="0"/>
              <a:t>сказать</a:t>
            </a:r>
            <a:r>
              <a:rPr lang="ru-RU" dirty="0" smtClean="0"/>
              <a:t>, что было до этого используя </a:t>
            </a:r>
            <a:r>
              <a:rPr lang="en-US" dirty="0" smtClean="0"/>
              <a:t>Present Perfect</a:t>
            </a:r>
            <a:r>
              <a:rPr lang="ru-RU" dirty="0" smtClean="0"/>
              <a:t> .</a:t>
            </a:r>
          </a:p>
          <a:p>
            <a:pPr marL="0" indent="0">
              <a:buNone/>
            </a:pPr>
            <a:r>
              <a:rPr lang="ru-RU" dirty="0" smtClean="0"/>
              <a:t>Скажите, что люди на фотографии собираются делать. Для этого используйте оборот </a:t>
            </a:r>
            <a:r>
              <a:rPr lang="en-US" dirty="0" smtClean="0"/>
              <a:t>They are going are to/he is going to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0" y="1527175"/>
            <a:ext cx="8131968" cy="4572000"/>
          </a:xfrm>
        </p:spPr>
      </p:pic>
    </p:spTree>
    <p:extLst>
      <p:ext uri="{BB962C8B-B14F-4D97-AF65-F5344CB8AC3E}">
        <p14:creationId xmlns:p14="http://schemas.microsoft.com/office/powerpoint/2010/main" val="207769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Благодарю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4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</TotalTime>
  <Words>119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Задание 3. Устной части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3. Устной части ЕГЭ</dc:title>
  <dc:creator>Vlada</dc:creator>
  <cp:lastModifiedBy>Комп</cp:lastModifiedBy>
  <cp:revision>5</cp:revision>
  <dcterms:created xsi:type="dcterms:W3CDTF">2020-06-13T02:45:17Z</dcterms:created>
  <dcterms:modified xsi:type="dcterms:W3CDTF">2020-06-25T04:05:16Z</dcterms:modified>
</cp:coreProperties>
</file>