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57" r:id="rId5"/>
    <p:sldId id="270" r:id="rId6"/>
    <p:sldId id="271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55107-E8B6-4DEF-8FB6-AB8D4419C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3146" y="1024467"/>
            <a:ext cx="8915399" cy="2262781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Индивидуальный проект – оформление к защите</a:t>
            </a:r>
          </a:p>
        </p:txBody>
      </p:sp>
    </p:spTree>
    <p:extLst>
      <p:ext uri="{BB962C8B-B14F-4D97-AF65-F5344CB8AC3E}">
        <p14:creationId xmlns:p14="http://schemas.microsoft.com/office/powerpoint/2010/main" val="106921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400174-F108-4563-BCCC-E1115EF5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Заключение  (Выводы)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EEFA7C-23A8-43B4-8668-5FC5FB401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Краткий, сжатый результат-вывод по поставленным задачам во введении (в соответствии с целью)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Предложения по решению проблемы (при необходимости)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Комментарий по гипотезе: подтверждена или опровергнута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11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3A4900-1AB4-4CB9-ACDB-C3533223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использованных источников (литературы)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340926-24B8-4BF3-9C19-B13716D94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Обязательное использование источников «на бумажных носителях»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в алфавитном порядке размещают в начале списка, оформляют в соответствии с требованиями ГОСТа, нумеруют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Ссылки на Интернет-источники  идут далее, должны быть «рабочими» и под номерами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быть ссылки и на другие источники (видеоматериалы….)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885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6D98D-5673-4561-9B02-EFD29C78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Приложения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C54CD-9C55-4AAB-94AC-C51D4AFF1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верхнем правом углу: Приложение 1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Само приложение (таблица, рисунок, схема, фото ….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Под изображением : Рис.1. Диаграмма……. (Составлена автором по результатам полевых исследований) или (Составлена автором по данным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[2])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Также и другие виды Приложений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 НАДО размещать в приложении распечатанную презентацию для защиты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Как вариант – при наличии видео можно как рисунок  разместить скрин титула видео, если оно авторское….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744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153F5-63BA-494D-9F91-4C2732054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ЗАЧЕМ ЭТО НАДО????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2D98F8-A160-4438-BB20-B4535EF93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Научиться правильно проводить исследования и оформлять – пригодится всем в будущем (как минимум в 10-11 классе).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Учиться выступать публично и защищать свое исследование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91017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D360B-BDAF-4B07-80C9-FA373846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8858" y="2046510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932B92-1B1E-4A1A-9988-74EE62E29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65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75946" y="728133"/>
            <a:ext cx="8915400" cy="3777622"/>
          </a:xfrm>
        </p:spPr>
        <p:txBody>
          <a:bodyPr/>
          <a:lstStyle/>
          <a:p>
            <a:pPr>
              <a:buNone/>
            </a:pPr>
            <a:r>
              <a:rPr lang="ru-RU" sz="24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— это «пять П»: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 — ПЛАН — ПОИСК ИНФОРМАЦИИ — ПРОДУКТ — ПРЕЗЕНТАЦИЯ.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Шестое «П» проекта — его ПОРТФОЛИО, т. е. папка, в которой собраны все рабочие материалы проекта, в том числе черновики, планы, отчеты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75945" y="762000"/>
            <a:ext cx="8915400" cy="37776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сроки подготовки и написания проекта определены школой?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74139" y="1918779"/>
          <a:ext cx="6077585" cy="2726734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2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Выбор</a:t>
                      </a:r>
                      <a:r>
                        <a:rPr lang="ru-RU" sz="14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темы и руководителя проекта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Ноябрь-февраль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Совместно с педагогом разрабатывается план реализации проекта, сбор и изучение литературы, отбор и анализ информации, выбор способа представления результатов, оформление работы, предварительная проверка руководителем проекта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85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Март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Защита проекта, оценивание работ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7E851-C1D0-4771-999A-B44BF64F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125" y="260044"/>
            <a:ext cx="8911687" cy="654356"/>
          </a:xfrm>
        </p:spPr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Типы проектов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228669"/>
              </p:ext>
            </p:extLst>
          </p:nvPr>
        </p:nvGraphicFramePr>
        <p:xfrm>
          <a:off x="1253067" y="919691"/>
          <a:ext cx="10583333" cy="4710367"/>
        </p:xfrm>
        <a:graphic>
          <a:graphicData uri="http://schemas.openxmlformats.org/drawingml/2006/table">
            <a:tbl>
              <a:tblPr/>
              <a:tblGrid>
                <a:gridCol w="257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76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Тип проекта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Цель проекта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Проектный продукт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Практико-ориентированный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Решение практических задач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Анализ данных социологического опроса, бизнес-план,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видеофильм, эссе, обзорные материалы, отчёты о проведённых исследованиях, 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мультимедийный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продукт, выставка,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газета, журнал,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игра, коллекция,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компьютерная анимация,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костюм, макет, модель,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музыкальное произведение,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отчёты о проведённых исследованиях,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оформление кабинета,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пакет рекомендаций,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праздник, публикация,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путеводитель,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справочник,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система школьного самоуправления,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стендовый доклад, сценарий,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статья, сказка,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серия иллюстраций,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тест, учебное пособие,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экскурсия.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Исследовательский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Доказательство или опровержение какой-либо гипотезы.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Информационный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Сбор информации о каком-либо объекте или явлении.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Творческий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Привлечение интереса публики к проблеме проекта.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5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Игровой или ролевой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Представление опыта участия в решении проблемы проекта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Требование к оформлению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345" y="1778000"/>
            <a:ext cx="8915400" cy="3777622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выполняется на листах стандарта  А 4, шрифтом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размером шрифта 12 пунктов с интервалом между строк – 1,5. Размер полей: верхнее – 2см., нижнее – 1,5 см., левое – 3см., правое – 2 см.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Титульный лист считается первым, но не нумеруется.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Каждая новая глава начинается с новой страницы. Точку в конце заголовка, располагаемого посредине строки, не ставят.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разделы плана (названия глав, выводы, заключение, список литературы, каждое приложение) начинаются с новых страниц.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сокращения в тексте должны быть расшифрованы.</a:t>
            </a:r>
          </a:p>
          <a:p>
            <a:pPr marL="0" indent="0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стоит печатать без проверки электронного варианта руководителем и его одобрения</a:t>
            </a:r>
          </a:p>
          <a:p>
            <a:pPr marL="0" indent="0">
              <a:buFont typeface="Wingdings" pitchFamily="2" charset="2"/>
              <a:buChar char="§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§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Font typeface="Wingdings" pitchFamily="2" charset="2"/>
              <a:buChar char="§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Титульный лист</a:t>
            </a:r>
          </a:p>
        </p:txBody>
      </p:sp>
      <p:pic>
        <p:nvPicPr>
          <p:cNvPr id="4" name="Содержимое 3" descr="титульны лист_page-0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3591" y="1301261"/>
            <a:ext cx="3622431" cy="52226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E54E1-BE36-499B-B5C3-0F93CF30E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02580D-B5D8-4E42-960C-F5A5C7289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Введение………………………………………………………………………………….3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1. Географическое положение родника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Кочерган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…………………………………...…5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2. Краткая историческая справка…………………………………………………...…...6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3. Методика исследования родника………………………………………...…………...7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4. Полевые исследования и результаты……………………………………...………....9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Выводы……………………………………………………………………………….….15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Список использованных источников…………………………………………………..16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Приложения: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1……………………………………………………………………………..1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2……………………………………………………………………………..2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3 ……………………………………………………………….……………3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4……………….…………………………………………………………….4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456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DAFC77-8905-433C-9368-0ACE7440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8260BB-73DF-4F70-AD08-79670C57D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Обязательно наличие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Описания проблемы и актуальности выбранной темы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Четко сформулированной цели (в соответствии с темой)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Гипотеза, которую предстоит разрешить ( она может быть подтверждена исследованием автора или опровергнута – что тоже является результатом).Чаще всего гипотеза – это утверждение или предположение.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Задачи, которые предстоит решить (шаги для выполнения работы).Формулировка каждой задачи начинается с глагола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Предмет, объект исследования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32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0743E-E7FD-405E-803C-34B8790C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Собственно описание  проекта (исследования)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CEED7-E718-4501-B02A-38F85B5AC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пункт плана, указанный в разделе «Содержание» начинается с новой строки. Указывается его название.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Таблицы, рисунки, графики, схемы, фото рациональнее поместить в Приложение, а в тексте делать ссылки (см. Приложение 1)</a:t>
            </a:r>
          </a:p>
        </p:txBody>
      </p:sp>
    </p:spTree>
    <p:extLst>
      <p:ext uri="{BB962C8B-B14F-4D97-AF65-F5344CB8AC3E}">
        <p14:creationId xmlns:p14="http://schemas.microsoft.com/office/powerpoint/2010/main" val="377085280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</TotalTime>
  <Words>773</Words>
  <Application>Microsoft Office PowerPoint</Application>
  <PresentationFormat>Широкоэкранный</PresentationFormat>
  <Paragraphs>103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Индивидуальный проект – оформление к защите</vt:lpstr>
      <vt:lpstr>Презентация PowerPoint</vt:lpstr>
      <vt:lpstr>Презентация PowerPoint</vt:lpstr>
      <vt:lpstr>Типы проектов</vt:lpstr>
      <vt:lpstr>Требование к оформлению проекта</vt:lpstr>
      <vt:lpstr>Титульный лист</vt:lpstr>
      <vt:lpstr>Содержание</vt:lpstr>
      <vt:lpstr>Введение</vt:lpstr>
      <vt:lpstr>Собственно описание  проекта (исследования)</vt:lpstr>
      <vt:lpstr>Заключение  (Выводы)</vt:lpstr>
      <vt:lpstr>Список использованных источников (литературы)</vt:lpstr>
      <vt:lpstr>Приложения</vt:lpstr>
      <vt:lpstr>ЗАЧЕМ ЭТО НАДО????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проект – оформление к защите</dc:title>
  <dc:creator>Nataliya</dc:creator>
  <cp:lastModifiedBy>Оксана Владимировна Терентьева</cp:lastModifiedBy>
  <cp:revision>23</cp:revision>
  <dcterms:created xsi:type="dcterms:W3CDTF">2021-02-13T13:32:49Z</dcterms:created>
  <dcterms:modified xsi:type="dcterms:W3CDTF">2022-03-17T02:17:59Z</dcterms:modified>
</cp:coreProperties>
</file>