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63" r:id="rId19"/>
    <p:sldId id="268" r:id="rId20"/>
    <p:sldId id="269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ригорьев Юрий" initials="ГЮ" lastIdx="1" clrIdx="0">
    <p:extLst>
      <p:ext uri="{19B8F6BF-5375-455C-9EA6-DF929625EA0E}">
        <p15:presenceInfo xmlns:p15="http://schemas.microsoft.com/office/powerpoint/2012/main" userId="Григорьев Юрий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2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9D80-17A0-4CC0-9413-426B51A5F04E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0BE9-D982-400C-BC34-6552F2B3F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55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9D80-17A0-4CC0-9413-426B51A5F04E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0BE9-D982-400C-BC34-6552F2B3F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767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9D80-17A0-4CC0-9413-426B51A5F04E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0BE9-D982-400C-BC34-6552F2B3F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73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9D80-17A0-4CC0-9413-426B51A5F04E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0BE9-D982-400C-BC34-6552F2B3F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792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9D80-17A0-4CC0-9413-426B51A5F04E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0BE9-D982-400C-BC34-6552F2B3F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986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9D80-17A0-4CC0-9413-426B51A5F04E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0BE9-D982-400C-BC34-6552F2B3F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451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9D80-17A0-4CC0-9413-426B51A5F04E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0BE9-D982-400C-BC34-6552F2B3F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72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9D80-17A0-4CC0-9413-426B51A5F04E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0BE9-D982-400C-BC34-6552F2B3F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411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9D80-17A0-4CC0-9413-426B51A5F04E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0BE9-D982-400C-BC34-6552F2B3F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522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9D80-17A0-4CC0-9413-426B51A5F04E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0BE9-D982-400C-BC34-6552F2B3F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39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9D80-17A0-4CC0-9413-426B51A5F04E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0BE9-D982-400C-BC34-6552F2B3F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792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69D80-17A0-4CC0-9413-426B51A5F04E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20BE9-D982-400C-BC34-6552F2B3FD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475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emf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83966F-E427-415C-A2F7-056358969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88" y="1348081"/>
            <a:ext cx="8928219" cy="299156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900"/>
              </a:spcAft>
            </a:pP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Досрочный ЕГЭ </a:t>
            </a:r>
            <a:b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 информатике и ИКТ 2020</a:t>
            </a:r>
            <a:b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Вариант – 1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E983E00-3004-4E47-B496-6FF2C4875D37}"/>
              </a:ext>
            </a:extLst>
          </p:cNvPr>
          <p:cNvSpPr/>
          <p:nvPr/>
        </p:nvSpPr>
        <p:spPr>
          <a:xfrm>
            <a:off x="1052541" y="4986699"/>
            <a:ext cx="70389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https://cloud.mail.ru/public/33ZW/3P2QujrGQ</a:t>
            </a:r>
          </a:p>
        </p:txBody>
      </p:sp>
    </p:spTree>
    <p:extLst>
      <p:ext uri="{BB962C8B-B14F-4D97-AF65-F5344CB8AC3E}">
        <p14:creationId xmlns:p14="http://schemas.microsoft.com/office/powerpoint/2010/main" val="3752756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5F8D21A-A70E-4732-B25C-D034509EEE27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628650" y="386296"/>
            <a:ext cx="7886700" cy="20859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510DC9B-769F-4C3F-B525-5B4609BF910D}"/>
              </a:ext>
            </a:extLst>
          </p:cNvPr>
          <p:cNvSpPr txBox="1"/>
          <p:nvPr/>
        </p:nvSpPr>
        <p:spPr>
          <a:xfrm>
            <a:off x="2824563" y="2102939"/>
            <a:ext cx="1128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405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DBFA192A-BB71-40D2-AD4B-4164327EAF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600501"/>
              </p:ext>
            </p:extLst>
          </p:nvPr>
        </p:nvGraphicFramePr>
        <p:xfrm>
          <a:off x="1387267" y="2670323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18896622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72950966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2803044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9019010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4120984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ОЛК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ОЛК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ОЛК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ОЛК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209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3953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2568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0976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58933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2088031-9194-4F80-B863-FFC34E38A5CF}"/>
              </a:ext>
            </a:extLst>
          </p:cNvPr>
          <p:cNvSpPr txBox="1"/>
          <p:nvPr/>
        </p:nvSpPr>
        <p:spPr>
          <a:xfrm>
            <a:off x="1387267" y="4777099"/>
            <a:ext cx="1125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5* 3</a:t>
            </a:r>
            <a:r>
              <a:rPr lang="ru-RU" b="1" baseline="30000" dirty="0"/>
              <a:t>4</a:t>
            </a:r>
            <a:r>
              <a:rPr lang="ru-RU" b="1" dirty="0"/>
              <a:t> = </a:t>
            </a:r>
          </a:p>
        </p:txBody>
      </p:sp>
    </p:spTree>
    <p:extLst>
      <p:ext uri="{BB962C8B-B14F-4D97-AF65-F5344CB8AC3E}">
        <p14:creationId xmlns:p14="http://schemas.microsoft.com/office/powerpoint/2010/main" val="225620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49746A7-119C-4CFD-AA9B-A562B94B2D58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628650" y="373655"/>
            <a:ext cx="7886700" cy="34956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CBAEFF5-BE7F-4851-8925-BD157B2FD825}"/>
              </a:ext>
            </a:extLst>
          </p:cNvPr>
          <p:cNvSpPr txBox="1"/>
          <p:nvPr/>
        </p:nvSpPr>
        <p:spPr>
          <a:xfrm>
            <a:off x="2807471" y="3499998"/>
            <a:ext cx="1128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80A1CC8-A6B1-4663-B665-05F7A41CCABF}"/>
              </a:ext>
            </a:extLst>
          </p:cNvPr>
          <p:cNvSpPr/>
          <p:nvPr/>
        </p:nvSpPr>
        <p:spPr>
          <a:xfrm>
            <a:off x="1505811" y="4222153"/>
            <a:ext cx="5510286" cy="1015663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defRPr/>
            </a:pPr>
            <a:r>
              <a:rPr lang="ru-RU" altLang="ru-RU" sz="2000" b="1" i="1" dirty="0">
                <a:solidFill>
                  <a:srgbClr val="C00000"/>
                </a:solidFill>
                <a:latin typeface="Calibri" panose="020F0502020204030204" pitchFamily="34" charset="0"/>
              </a:rPr>
              <a:t>из </a:t>
            </a:r>
            <a:r>
              <a:rPr lang="en-US" altLang="ru-RU" sz="2000" b="1" i="1" dirty="0">
                <a:solidFill>
                  <a:srgbClr val="C00000"/>
                </a:solidFill>
                <a:latin typeface="Calibri" panose="020F0502020204030204" pitchFamily="34" charset="0"/>
              </a:rPr>
              <a:t>N=2</a:t>
            </a:r>
            <a:r>
              <a:rPr lang="en-US" altLang="ru-RU" sz="2000" b="1" i="1" baseline="30000" dirty="0">
                <a:solidFill>
                  <a:srgbClr val="C00000"/>
                </a:solidFill>
                <a:latin typeface="Calibri" panose="020F0502020204030204" pitchFamily="34" charset="0"/>
              </a:rPr>
              <a:t>i    </a:t>
            </a:r>
            <a:r>
              <a:rPr lang="ru-RU" altLang="ru-RU" sz="2000" b="1" i="1" dirty="0">
                <a:solidFill>
                  <a:srgbClr val="C00000"/>
                </a:solidFill>
                <a:latin typeface="Calibri" panose="020F0502020204030204" pitchFamily="34" charset="0"/>
              </a:rPr>
              <a:t>=</a:t>
            </a:r>
            <a:r>
              <a:rPr lang="en-US" altLang="ru-RU" sz="2000" b="1" i="1" dirty="0">
                <a:solidFill>
                  <a:srgbClr val="C00000"/>
                </a:solidFill>
                <a:latin typeface="Calibri" panose="020F0502020204030204" pitchFamily="34" charset="0"/>
              </a:rPr>
              <a:t>&gt;  N= 2</a:t>
            </a:r>
            <a:r>
              <a:rPr lang="ru-RU" altLang="ru-RU" sz="2000" b="1" i="1" baseline="30000" dirty="0">
                <a:solidFill>
                  <a:srgbClr val="C00000"/>
                </a:solidFill>
                <a:latin typeface="Calibri" panose="020F0502020204030204" pitchFamily="34" charset="0"/>
              </a:rPr>
              <a:t>3</a:t>
            </a:r>
            <a:r>
              <a:rPr lang="en-US" altLang="ru-RU" sz="2000" b="1" i="1" baseline="30000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en-US" altLang="ru-RU" sz="2000" b="1" i="1" dirty="0">
                <a:solidFill>
                  <a:srgbClr val="C00000"/>
                </a:solidFill>
                <a:latin typeface="Calibri" panose="020F0502020204030204" pitchFamily="34" charset="0"/>
              </a:rPr>
              <a:t>&gt;=</a:t>
            </a:r>
            <a:r>
              <a:rPr lang="ru-RU" altLang="ru-RU" sz="2000" b="1" i="1" dirty="0">
                <a:solidFill>
                  <a:srgbClr val="C00000"/>
                </a:solidFill>
                <a:latin typeface="Calibri" panose="020F0502020204030204" pitchFamily="34" charset="0"/>
              </a:rPr>
              <a:t>7</a:t>
            </a:r>
            <a:r>
              <a:rPr lang="en-US" altLang="ru-RU" sz="2000" b="1" i="1" dirty="0">
                <a:solidFill>
                  <a:srgbClr val="C00000"/>
                </a:solidFill>
                <a:latin typeface="Calibri" panose="020F0502020204030204" pitchFamily="34" charset="0"/>
              </a:rPr>
              <a:t>  =&gt; </a:t>
            </a:r>
            <a:r>
              <a:rPr lang="en-US" altLang="ru-RU" sz="2000" b="1" i="1" dirty="0" err="1">
                <a:solidFill>
                  <a:srgbClr val="C00000"/>
                </a:solidFill>
                <a:latin typeface="Calibri" panose="020F0502020204030204" pitchFamily="34" charset="0"/>
              </a:rPr>
              <a:t>i</a:t>
            </a:r>
            <a:r>
              <a:rPr lang="en-US" altLang="ru-RU" sz="2000" b="1" i="1" dirty="0">
                <a:solidFill>
                  <a:srgbClr val="C00000"/>
                </a:solidFill>
                <a:latin typeface="Calibri" panose="020F0502020204030204" pitchFamily="34" charset="0"/>
              </a:rPr>
              <a:t> = </a:t>
            </a:r>
            <a:r>
              <a:rPr lang="ru-RU" altLang="ru-RU" sz="2000" b="1" i="1" dirty="0">
                <a:solidFill>
                  <a:srgbClr val="C00000"/>
                </a:solidFill>
                <a:latin typeface="Calibri" panose="020F0502020204030204" pitchFamily="34" charset="0"/>
              </a:rPr>
              <a:t>3</a:t>
            </a:r>
            <a:r>
              <a:rPr lang="en-US" altLang="ru-RU" sz="2000" b="1" i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ru-RU" altLang="ru-RU" sz="2000" b="1" i="1" dirty="0">
                <a:solidFill>
                  <a:srgbClr val="C00000"/>
                </a:solidFill>
                <a:latin typeface="Calibri" panose="020F0502020204030204" pitchFamily="34" charset="0"/>
              </a:rPr>
              <a:t>бит</a:t>
            </a:r>
            <a:endParaRPr lang="ru-RU" altLang="ru-RU" sz="2000" b="1" i="1" baseline="3000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en-US" altLang="ru-RU" sz="2000" b="1" i="1" dirty="0">
                <a:solidFill>
                  <a:srgbClr val="C00000"/>
                </a:solidFill>
                <a:latin typeface="Calibri" panose="020F0502020204030204" pitchFamily="34" charset="0"/>
              </a:rPr>
              <a:t>V</a:t>
            </a:r>
            <a:r>
              <a:rPr lang="en-US" altLang="ru-RU" sz="2000" b="1" i="1" baseline="-25000" dirty="0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  <a:r>
              <a:rPr lang="ru-RU" altLang="ru-RU" sz="2000" b="1" i="1" dirty="0">
                <a:solidFill>
                  <a:srgbClr val="C00000"/>
                </a:solidFill>
                <a:latin typeface="Calibri" panose="020F0502020204030204" pitchFamily="34" charset="0"/>
              </a:rPr>
              <a:t> = K</a:t>
            </a:r>
            <a:r>
              <a:rPr lang="ru-RU" altLang="ru-RU" sz="2000" b="1" i="1" baseline="-25000" dirty="0">
                <a:solidFill>
                  <a:srgbClr val="C00000"/>
                </a:solidFill>
                <a:latin typeface="Calibri" panose="020F0502020204030204" pitchFamily="34" charset="0"/>
              </a:rPr>
              <a:t>1</a:t>
            </a:r>
            <a:r>
              <a:rPr lang="ru-RU" altLang="ru-RU" sz="2000" b="1" i="1" dirty="0">
                <a:solidFill>
                  <a:srgbClr val="C00000"/>
                </a:solidFill>
                <a:latin typeface="Calibri" panose="020F0502020204030204" pitchFamily="34" charset="0"/>
              </a:rPr>
              <a:t> * </a:t>
            </a:r>
            <a:r>
              <a:rPr lang="en-US" altLang="ru-RU" sz="2000" b="1" i="1" dirty="0" err="1">
                <a:solidFill>
                  <a:srgbClr val="C00000"/>
                </a:solidFill>
                <a:latin typeface="Calibri" panose="020F0502020204030204" pitchFamily="34" charset="0"/>
              </a:rPr>
              <a:t>i</a:t>
            </a:r>
            <a:r>
              <a:rPr lang="ru-RU" altLang="ru-RU" sz="2000" b="1" i="1" dirty="0">
                <a:solidFill>
                  <a:srgbClr val="C00000"/>
                </a:solidFill>
                <a:latin typeface="Calibri" panose="020F0502020204030204" pitchFamily="34" charset="0"/>
              </a:rPr>
              <a:t> =</a:t>
            </a:r>
            <a:r>
              <a:rPr lang="en-US" altLang="ru-RU" sz="2000" b="1" i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ru-RU" altLang="ru-RU" sz="2000" b="1" i="1" dirty="0">
                <a:solidFill>
                  <a:srgbClr val="C00000"/>
                </a:solidFill>
                <a:latin typeface="Calibri" panose="020F0502020204030204" pitchFamily="34" charset="0"/>
              </a:rPr>
              <a:t>25 *</a:t>
            </a:r>
            <a:r>
              <a:rPr lang="en-US" altLang="ru-RU" sz="2000" b="1" i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ru-RU" altLang="ru-RU" sz="2000" b="1" i="1" dirty="0">
                <a:solidFill>
                  <a:srgbClr val="C00000"/>
                </a:solidFill>
                <a:latin typeface="Calibri" panose="020F0502020204030204" pitchFamily="34" charset="0"/>
              </a:rPr>
              <a:t>3</a:t>
            </a:r>
            <a:r>
              <a:rPr lang="en-US" altLang="ru-RU" sz="2000" b="1" i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ru-RU" altLang="ru-RU" sz="2000" b="1" i="1" dirty="0">
                <a:solidFill>
                  <a:srgbClr val="C00000"/>
                </a:solidFill>
                <a:latin typeface="Calibri" panose="020F0502020204030204" pitchFamily="34" charset="0"/>
              </a:rPr>
              <a:t>бит = 75 бит / 8 </a:t>
            </a:r>
            <a:r>
              <a:rPr lang="ru-RU" altLang="ru-RU" sz="2000" b="1" i="1" dirty="0">
                <a:solidFill>
                  <a:srgbClr val="C0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  10 байт</a:t>
            </a:r>
            <a:endParaRPr lang="ru-RU" altLang="ru-RU" sz="2000" b="1" i="1" baseline="3000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>
              <a:defRPr/>
            </a:pPr>
            <a:r>
              <a:rPr lang="en-US" altLang="ru-RU" sz="2000" b="1" i="1" dirty="0">
                <a:solidFill>
                  <a:srgbClr val="C00000"/>
                </a:solidFill>
                <a:latin typeface="Calibri" panose="020F0502020204030204" pitchFamily="34" charset="0"/>
              </a:rPr>
              <a:t>V</a:t>
            </a:r>
            <a:r>
              <a:rPr lang="ru-RU" altLang="ru-RU" sz="2000" b="1" i="1" dirty="0">
                <a:solidFill>
                  <a:srgbClr val="C00000"/>
                </a:solidFill>
                <a:latin typeface="Calibri" panose="020F0502020204030204" pitchFamily="34" charset="0"/>
              </a:rPr>
              <a:t> = 1200 байт/50 – 10 байт =</a:t>
            </a:r>
            <a:endParaRPr lang="ru-RU" altLang="ru-RU" sz="2000" b="1" i="1" baseline="30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87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84EC6E5-2A93-4BCF-BF6F-5B35C0313D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175" y="450746"/>
            <a:ext cx="7867650" cy="39909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D912165-655B-4EAB-884B-82BE95FC9098}"/>
              </a:ext>
            </a:extLst>
          </p:cNvPr>
          <p:cNvSpPr txBox="1"/>
          <p:nvPr/>
        </p:nvSpPr>
        <p:spPr>
          <a:xfrm>
            <a:off x="2704921" y="4072389"/>
            <a:ext cx="1128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A993EE-2385-4381-A2B2-1351034D2F59}"/>
              </a:ext>
            </a:extLst>
          </p:cNvPr>
          <p:cNvSpPr txBox="1"/>
          <p:nvPr/>
        </p:nvSpPr>
        <p:spPr>
          <a:xfrm>
            <a:off x="2016807" y="1642930"/>
            <a:ext cx="273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5AB7B3-6403-4865-BE5B-A5C8525ED17C}"/>
              </a:ext>
            </a:extLst>
          </p:cNvPr>
          <p:cNvSpPr txBox="1"/>
          <p:nvPr/>
        </p:nvSpPr>
        <p:spPr>
          <a:xfrm>
            <a:off x="2016806" y="3572856"/>
            <a:ext cx="273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E1280D-AAE7-4DD7-BD66-A88E925AB8CA}"/>
              </a:ext>
            </a:extLst>
          </p:cNvPr>
          <p:cNvSpPr txBox="1"/>
          <p:nvPr/>
        </p:nvSpPr>
        <p:spPr>
          <a:xfrm>
            <a:off x="2187722" y="2818022"/>
            <a:ext cx="273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539A36-FE34-4988-A4C7-11434453507F}"/>
              </a:ext>
            </a:extLst>
          </p:cNvPr>
          <p:cNvSpPr txBox="1"/>
          <p:nvPr/>
        </p:nvSpPr>
        <p:spPr>
          <a:xfrm>
            <a:off x="2187721" y="2133823"/>
            <a:ext cx="273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E2EDB1-4DB5-4FB5-82EE-C300CE954056}"/>
              </a:ext>
            </a:extLst>
          </p:cNvPr>
          <p:cNvSpPr txBox="1"/>
          <p:nvPr/>
        </p:nvSpPr>
        <p:spPr>
          <a:xfrm>
            <a:off x="3269277" y="1764491"/>
            <a:ext cx="273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B87919-7C4A-4419-B360-9BA26D2E2CEA}"/>
              </a:ext>
            </a:extLst>
          </p:cNvPr>
          <p:cNvSpPr txBox="1"/>
          <p:nvPr/>
        </p:nvSpPr>
        <p:spPr>
          <a:xfrm>
            <a:off x="3269277" y="3533241"/>
            <a:ext cx="273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C0E20C-E37C-4E4A-B3D2-D00E6BD4D090}"/>
              </a:ext>
            </a:extLst>
          </p:cNvPr>
          <p:cNvSpPr txBox="1"/>
          <p:nvPr/>
        </p:nvSpPr>
        <p:spPr>
          <a:xfrm>
            <a:off x="3348943" y="2740254"/>
            <a:ext cx="273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9EF21FF-ECD8-41A1-A610-14CF91E4B706}"/>
              </a:ext>
            </a:extLst>
          </p:cNvPr>
          <p:cNvSpPr txBox="1"/>
          <p:nvPr/>
        </p:nvSpPr>
        <p:spPr>
          <a:xfrm>
            <a:off x="3881481" y="2821136"/>
            <a:ext cx="273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BDEA342-730C-4251-90B7-439D5AB4F665}"/>
              </a:ext>
            </a:extLst>
          </p:cNvPr>
          <p:cNvSpPr txBox="1"/>
          <p:nvPr/>
        </p:nvSpPr>
        <p:spPr>
          <a:xfrm>
            <a:off x="4361615" y="3331970"/>
            <a:ext cx="273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C4B2F1F-A075-4DF5-8015-5A8142393219}"/>
              </a:ext>
            </a:extLst>
          </p:cNvPr>
          <p:cNvSpPr txBox="1"/>
          <p:nvPr/>
        </p:nvSpPr>
        <p:spPr>
          <a:xfrm>
            <a:off x="4572000" y="2133823"/>
            <a:ext cx="273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F785082-E1F5-40A8-A511-55038D5E93D3}"/>
              </a:ext>
            </a:extLst>
          </p:cNvPr>
          <p:cNvSpPr txBox="1"/>
          <p:nvPr/>
        </p:nvSpPr>
        <p:spPr>
          <a:xfrm>
            <a:off x="4931502" y="2448690"/>
            <a:ext cx="271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FF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45526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D421E9C-B733-4649-8433-8B71E3A5D3E9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647700" y="365066"/>
            <a:ext cx="7848600" cy="10858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43763EC-6EFD-44A4-BFA9-713FF176F4BB}"/>
                  </a:ext>
                </a:extLst>
              </p:cNvPr>
              <p:cNvSpPr txBox="1"/>
              <p:nvPr/>
            </p:nvSpPr>
            <p:spPr bwMode="auto">
              <a:xfrm>
                <a:off x="993775" y="2065338"/>
                <a:ext cx="4090973" cy="433387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  <m:sup>
                          <m:r>
                            <a:rPr lang="ru-RU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ru-RU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ru-RU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  <m:sup>
                          <m:r>
                            <a:rPr lang="ru-RU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sup>
                      </m:sSup>
                      <m:r>
                        <a:rPr lang="ru-RU" b="1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  <m:sup>
                          <m:r>
                            <a:rPr lang="ru-RU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ru-RU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43763EC-6EFD-44A4-BFA9-713FF176F4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93775" y="2065338"/>
                <a:ext cx="4090973" cy="4333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46C78EBD-517D-4D40-A859-197FCEECA3CE}"/>
              </a:ext>
            </a:extLst>
          </p:cNvPr>
          <p:cNvSpPr txBox="1"/>
          <p:nvPr/>
        </p:nvSpPr>
        <p:spPr>
          <a:xfrm>
            <a:off x="2704921" y="1081584"/>
            <a:ext cx="1128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17BA57-91D7-4D0D-9199-FF808D7399AB}"/>
              </a:ext>
            </a:extLst>
          </p:cNvPr>
          <p:cNvSpPr txBox="1"/>
          <p:nvPr/>
        </p:nvSpPr>
        <p:spPr>
          <a:xfrm>
            <a:off x="993775" y="2509749"/>
            <a:ext cx="3578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(42 – 10) + (9 – 3) = 32 + 6 =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Объект 2">
                <a:extLst>
                  <a:ext uri="{FF2B5EF4-FFF2-40B4-BE49-F238E27FC236}">
                    <a16:creationId xmlns:a16="http://schemas.microsoft.com/office/drawing/2014/main" id="{D6CE70BF-97A5-42AE-A3E3-280EBD945586}"/>
                  </a:ext>
                </a:extLst>
              </p:cNvPr>
              <p:cNvSpPr txBox="1"/>
              <p:nvPr/>
            </p:nvSpPr>
            <p:spPr bwMode="auto">
              <a:xfrm>
                <a:off x="2704921" y="2065338"/>
                <a:ext cx="4090973" cy="433387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  <m:sup>
                          <m:r>
                            <a:rPr lang="ru-RU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𝟒𝟐</m:t>
                          </m:r>
                        </m:sup>
                      </m:sSup>
                      <m:r>
                        <a:rPr lang="ru-RU" b="1" i="1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b="1" i="1">
                              <a:ln>
                                <a:solidFill>
                                  <a:srgbClr val="002060"/>
                                </a:solidFill>
                              </a:ln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b="1" i="1">
                              <a:ln>
                                <a:solidFill>
                                  <a:srgbClr val="002060"/>
                                </a:solidFill>
                              </a:ln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  <m:sup>
                          <m:r>
                            <a:rPr lang="ru-RU" b="1" i="1" smtClean="0">
                              <a:ln>
                                <a:solidFill>
                                  <a:srgbClr val="002060"/>
                                </a:solidFill>
                              </a:ln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sup>
                      </m:sSup>
                      <m:r>
                        <a:rPr lang="ru-RU" b="1" i="1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b="1" i="1">
                              <a:ln>
                                <a:solidFill>
                                  <a:srgbClr val="002060"/>
                                </a:solidFill>
                              </a:ln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b="1" i="1">
                              <a:ln>
                                <a:solidFill>
                                  <a:srgbClr val="002060"/>
                                </a:solidFill>
                              </a:ln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  <m:sup>
                          <m:r>
                            <a:rPr lang="ru-RU" b="1" i="1" smtClean="0">
                              <a:ln>
                                <a:solidFill>
                                  <a:srgbClr val="002060"/>
                                </a:solidFill>
                              </a:ln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sup>
                      </m:sSup>
                      <m:r>
                        <a:rPr lang="ru-RU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b="1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  <m:sup>
                          <m:r>
                            <a:rPr lang="ru-RU" b="1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8" name="Объект 2">
                <a:extLst>
                  <a:ext uri="{FF2B5EF4-FFF2-40B4-BE49-F238E27FC236}">
                    <a16:creationId xmlns:a16="http://schemas.microsoft.com/office/drawing/2014/main" id="{D6CE70BF-97A5-42AE-A3E3-280EBD9455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04921" y="2065338"/>
                <a:ext cx="4090973" cy="4333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178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BA906C0-9EF3-48A0-8063-D655E70A78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746" y="18078"/>
            <a:ext cx="7058826" cy="5071390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38F88ED0-ADFB-443F-9185-D9ADC03FE496}"/>
              </a:ext>
            </a:extLst>
          </p:cNvPr>
          <p:cNvGrpSpPr/>
          <p:nvPr/>
        </p:nvGrpSpPr>
        <p:grpSpPr>
          <a:xfrm>
            <a:off x="675118" y="5255662"/>
            <a:ext cx="1350236" cy="1340268"/>
            <a:chOff x="7263925" y="1751887"/>
            <a:chExt cx="1350236" cy="1340268"/>
          </a:xfrm>
        </p:grpSpPr>
        <p:sp>
          <p:nvSpPr>
            <p:cNvPr id="3" name="Овал 2">
              <a:extLst>
                <a:ext uri="{FF2B5EF4-FFF2-40B4-BE49-F238E27FC236}">
                  <a16:creationId xmlns:a16="http://schemas.microsoft.com/office/drawing/2014/main" id="{FE3E9803-E7A7-4FEF-9FA9-78FCD02C9921}"/>
                </a:ext>
              </a:extLst>
            </p:cNvPr>
            <p:cNvSpPr/>
            <p:nvPr/>
          </p:nvSpPr>
          <p:spPr>
            <a:xfrm>
              <a:off x="7409205" y="1751887"/>
              <a:ext cx="803305" cy="803305"/>
            </a:xfrm>
            <a:prstGeom prst="ellipse">
              <a:avLst/>
            </a:prstGeom>
            <a:noFill/>
            <a:ln w="1905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rgbClr val="0000FF"/>
                  </a:solidFill>
                </a:rPr>
                <a:t>Ф</a:t>
              </a:r>
            </a:p>
          </p:txBody>
        </p:sp>
        <p:sp>
          <p:nvSpPr>
            <p:cNvPr id="4" name="Овал 3">
              <a:extLst>
                <a:ext uri="{FF2B5EF4-FFF2-40B4-BE49-F238E27FC236}">
                  <a16:creationId xmlns:a16="http://schemas.microsoft.com/office/drawing/2014/main" id="{6A3DD985-F986-4D60-A5B6-EAF30AA4FCCF}"/>
                </a:ext>
              </a:extLst>
            </p:cNvPr>
            <p:cNvSpPr/>
            <p:nvPr/>
          </p:nvSpPr>
          <p:spPr>
            <a:xfrm>
              <a:off x="7810856" y="2160663"/>
              <a:ext cx="803305" cy="80330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К</a:t>
              </a:r>
            </a:p>
          </p:txBody>
        </p:sp>
        <p:sp>
          <p:nvSpPr>
            <p:cNvPr id="5" name="Овал 4">
              <a:extLst>
                <a:ext uri="{FF2B5EF4-FFF2-40B4-BE49-F238E27FC236}">
                  <a16:creationId xmlns:a16="http://schemas.microsoft.com/office/drawing/2014/main" id="{FB5F8BBF-55B0-4296-978C-2693A4F6BD3C}"/>
                </a:ext>
              </a:extLst>
            </p:cNvPr>
            <p:cNvSpPr/>
            <p:nvPr/>
          </p:nvSpPr>
          <p:spPr>
            <a:xfrm>
              <a:off x="7263925" y="2288850"/>
              <a:ext cx="803305" cy="803305"/>
            </a:xfrm>
            <a:prstGeom prst="ellipse">
              <a:avLst/>
            </a:prstGeom>
            <a:noFill/>
            <a:ln w="190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rgbClr val="C00000"/>
                  </a:solidFill>
                </a:rPr>
                <a:t>Н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41775792-1161-4E03-8740-43CA7E2063F7}"/>
              </a:ext>
            </a:extLst>
          </p:cNvPr>
          <p:cNvSpPr txBox="1"/>
          <p:nvPr/>
        </p:nvSpPr>
        <p:spPr>
          <a:xfrm>
            <a:off x="2292736" y="5153561"/>
            <a:ext cx="4996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Н</a:t>
            </a:r>
            <a:r>
              <a:rPr lang="en-US" b="1" dirty="0"/>
              <a:t>|</a:t>
            </a:r>
            <a:r>
              <a:rPr lang="ru-RU" b="1" dirty="0"/>
              <a:t>Ф</a:t>
            </a:r>
            <a:r>
              <a:rPr lang="en-US" b="1" dirty="0"/>
              <a:t>|</a:t>
            </a:r>
            <a:r>
              <a:rPr lang="ru-RU" b="1" dirty="0"/>
              <a:t>К = Н</a:t>
            </a:r>
            <a:r>
              <a:rPr lang="en-US" b="1" dirty="0"/>
              <a:t> </a:t>
            </a:r>
            <a:r>
              <a:rPr lang="ru-RU" b="1" dirty="0"/>
              <a:t>+</a:t>
            </a:r>
            <a:r>
              <a:rPr lang="en-US" b="1" dirty="0"/>
              <a:t> </a:t>
            </a:r>
            <a:r>
              <a:rPr lang="ru-RU" b="1" dirty="0"/>
              <a:t>Ф</a:t>
            </a:r>
            <a:r>
              <a:rPr lang="en-US" b="1" dirty="0"/>
              <a:t> </a:t>
            </a:r>
            <a:r>
              <a:rPr lang="ru-RU" b="1" dirty="0"/>
              <a:t>+</a:t>
            </a:r>
            <a:r>
              <a:rPr lang="en-US" b="1" dirty="0"/>
              <a:t> </a:t>
            </a:r>
            <a:r>
              <a:rPr lang="ru-RU" b="1" dirty="0"/>
              <a:t>К – Н</a:t>
            </a:r>
            <a:r>
              <a:rPr lang="en-US" b="1" dirty="0"/>
              <a:t>&amp;</a:t>
            </a:r>
            <a:r>
              <a:rPr lang="ru-RU" b="1" dirty="0"/>
              <a:t>Ф – Н</a:t>
            </a:r>
            <a:r>
              <a:rPr lang="en-US" b="1" dirty="0"/>
              <a:t>&amp;</a:t>
            </a:r>
            <a:r>
              <a:rPr lang="ru-RU" b="1" dirty="0"/>
              <a:t>К – Ф</a:t>
            </a:r>
            <a:r>
              <a:rPr lang="en-US" b="1" dirty="0"/>
              <a:t>&amp;</a:t>
            </a:r>
            <a:r>
              <a:rPr lang="ru-RU" b="1" dirty="0"/>
              <a:t>К</a:t>
            </a:r>
            <a:r>
              <a:rPr lang="en-US" b="1" dirty="0"/>
              <a:t> +</a:t>
            </a:r>
            <a:r>
              <a:rPr lang="ru-RU" b="1" dirty="0"/>
              <a:t> Н</a:t>
            </a:r>
            <a:r>
              <a:rPr lang="en-US" b="1" dirty="0"/>
              <a:t>&amp;</a:t>
            </a:r>
            <a:r>
              <a:rPr lang="ru-RU" b="1" dirty="0"/>
              <a:t>Ф</a:t>
            </a:r>
            <a:r>
              <a:rPr lang="en-US" b="1" dirty="0"/>
              <a:t>&amp;</a:t>
            </a:r>
            <a:r>
              <a:rPr lang="ru-RU" b="1" dirty="0"/>
              <a:t>К </a:t>
            </a:r>
            <a:r>
              <a:rPr lang="en-US" b="1" dirty="0"/>
              <a:t> </a:t>
            </a:r>
            <a:endParaRPr lang="ru-RU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A6D4CD-E985-41C0-B6F5-77AFB806D87C}"/>
              </a:ext>
            </a:extLst>
          </p:cNvPr>
          <p:cNvSpPr txBox="1"/>
          <p:nvPr/>
        </p:nvSpPr>
        <p:spPr>
          <a:xfrm>
            <a:off x="2572285" y="5522893"/>
            <a:ext cx="4742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90</a:t>
            </a:r>
            <a:r>
              <a:rPr lang="ru-RU" b="1" dirty="0"/>
              <a:t> = </a:t>
            </a:r>
            <a:r>
              <a:rPr lang="en-US" b="1" dirty="0"/>
              <a:t>34 </a:t>
            </a:r>
            <a:r>
              <a:rPr lang="ru-RU" b="1" dirty="0"/>
              <a:t>+</a:t>
            </a:r>
            <a:r>
              <a:rPr lang="en-US" b="1" dirty="0"/>
              <a:t> 46 </a:t>
            </a:r>
            <a:r>
              <a:rPr lang="ru-RU" b="1" dirty="0"/>
              <a:t>+</a:t>
            </a:r>
            <a:r>
              <a:rPr lang="en-US" b="1" dirty="0"/>
              <a:t> 34</a:t>
            </a:r>
            <a:r>
              <a:rPr lang="ru-RU" b="1" dirty="0"/>
              <a:t> – </a:t>
            </a:r>
            <a:r>
              <a:rPr lang="en-US" b="1" dirty="0"/>
              <a:t>12</a:t>
            </a:r>
            <a:r>
              <a:rPr lang="ru-RU" b="1" dirty="0"/>
              <a:t> – </a:t>
            </a:r>
            <a:r>
              <a:rPr lang="en-US" b="1" dirty="0"/>
              <a:t>0</a:t>
            </a:r>
            <a:r>
              <a:rPr lang="ru-RU" b="1" dirty="0"/>
              <a:t> – </a:t>
            </a:r>
            <a:r>
              <a:rPr lang="en-US" b="1" dirty="0"/>
              <a:t>x +</a:t>
            </a:r>
            <a:r>
              <a:rPr lang="ru-RU" b="1" dirty="0"/>
              <a:t> </a:t>
            </a:r>
            <a:r>
              <a:rPr lang="en-US" b="1" dirty="0"/>
              <a:t>0</a:t>
            </a:r>
            <a:r>
              <a:rPr lang="ru-RU" b="1" dirty="0"/>
              <a:t> </a:t>
            </a:r>
            <a:r>
              <a:rPr lang="en-US" b="1" dirty="0"/>
              <a:t> </a:t>
            </a:r>
            <a:endParaRPr lang="ru-RU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7ECC83-139E-4209-9E3E-2860B7AF024E}"/>
              </a:ext>
            </a:extLst>
          </p:cNvPr>
          <p:cNvSpPr txBox="1"/>
          <p:nvPr/>
        </p:nvSpPr>
        <p:spPr>
          <a:xfrm>
            <a:off x="2700472" y="5874301"/>
            <a:ext cx="2589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x</a:t>
            </a:r>
            <a:r>
              <a:rPr lang="ru-RU" b="1" dirty="0"/>
              <a:t> = </a:t>
            </a:r>
            <a:r>
              <a:rPr lang="en-US" b="1" dirty="0"/>
              <a:t>34 </a:t>
            </a:r>
            <a:r>
              <a:rPr lang="ru-RU" b="1" dirty="0"/>
              <a:t>+</a:t>
            </a:r>
            <a:r>
              <a:rPr lang="en-US" b="1" dirty="0"/>
              <a:t> 46 </a:t>
            </a:r>
            <a:r>
              <a:rPr lang="ru-RU" b="1" dirty="0"/>
              <a:t>+</a:t>
            </a:r>
            <a:r>
              <a:rPr lang="en-US" b="1" dirty="0"/>
              <a:t> 34</a:t>
            </a:r>
            <a:r>
              <a:rPr lang="ru-RU" b="1" dirty="0"/>
              <a:t> – </a:t>
            </a:r>
            <a:r>
              <a:rPr lang="en-US" b="1" dirty="0"/>
              <a:t>12</a:t>
            </a:r>
            <a:r>
              <a:rPr lang="ru-RU" b="1" dirty="0"/>
              <a:t> – </a:t>
            </a:r>
            <a:r>
              <a:rPr lang="en-US" b="1" dirty="0"/>
              <a:t>90</a:t>
            </a:r>
            <a:endParaRPr lang="ru-RU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E95BDE-7941-4C90-92A2-F2BB55C7303A}"/>
              </a:ext>
            </a:extLst>
          </p:cNvPr>
          <p:cNvSpPr txBox="1"/>
          <p:nvPr/>
        </p:nvSpPr>
        <p:spPr>
          <a:xfrm>
            <a:off x="2292736" y="4752182"/>
            <a:ext cx="1128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6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C758D19-D1FC-4951-B2E3-3EA0580ED7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17918"/>
            <a:ext cx="7924800" cy="22860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E57A65E-5292-415D-89A1-ED34704E084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042"/>
          <a:stretch/>
        </p:blipFill>
        <p:spPr>
          <a:xfrm>
            <a:off x="1230594" y="2557329"/>
            <a:ext cx="3619500" cy="2276475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306D247-FDA6-4258-97AB-4913A074B5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4900" y="2557329"/>
            <a:ext cx="3619500" cy="3143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625B569-DC4B-4419-97CC-B05B78666700}"/>
              </a:ext>
            </a:extLst>
          </p:cNvPr>
          <p:cNvSpPr txBox="1"/>
          <p:nvPr/>
        </p:nvSpPr>
        <p:spPr>
          <a:xfrm>
            <a:off x="6336884" y="2468138"/>
            <a:ext cx="1128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205456-6D60-4F42-AA9A-8D205CE39279}"/>
              </a:ext>
            </a:extLst>
          </p:cNvPr>
          <p:cNvSpPr txBox="1"/>
          <p:nvPr/>
        </p:nvSpPr>
        <p:spPr>
          <a:xfrm>
            <a:off x="5539416" y="2933611"/>
            <a:ext cx="122475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 = 0+14+0</a:t>
            </a:r>
          </a:p>
          <a:p>
            <a:r>
              <a:rPr lang="en-US" b="1" dirty="0"/>
              <a:t>S = S+15+2</a:t>
            </a:r>
          </a:p>
          <a:p>
            <a:r>
              <a:rPr lang="en-US" b="1" dirty="0"/>
              <a:t>S = S+12+5</a:t>
            </a:r>
            <a:endParaRPr lang="ru-RU" b="1" dirty="0"/>
          </a:p>
          <a:p>
            <a:r>
              <a:rPr lang="en-US" b="1" dirty="0"/>
              <a:t>S = S+30+6</a:t>
            </a:r>
            <a:endParaRPr lang="ru-RU" b="1" dirty="0"/>
          </a:p>
          <a:p>
            <a:r>
              <a:rPr lang="en-US" b="1" dirty="0"/>
              <a:t>S = S+21+7</a:t>
            </a:r>
            <a:endParaRPr lang="ru-RU" b="1" dirty="0"/>
          </a:p>
          <a:p>
            <a:r>
              <a:rPr lang="en-US" b="1" dirty="0"/>
              <a:t>S = S+22+8</a:t>
            </a:r>
            <a:endParaRPr lang="ru-RU" b="1" dirty="0"/>
          </a:p>
          <a:p>
            <a:r>
              <a:rPr lang="en-US" b="1" dirty="0"/>
              <a:t>S = S+16+9</a:t>
            </a:r>
          </a:p>
          <a:p>
            <a:r>
              <a:rPr lang="en-US" b="1" dirty="0"/>
              <a:t>S = S+5+10</a:t>
            </a:r>
            <a:endParaRPr lang="ru-RU" b="1" dirty="0"/>
          </a:p>
          <a:p>
            <a:r>
              <a:rPr lang="en-US" b="1" dirty="0"/>
              <a:t>S = S+9+11</a:t>
            </a:r>
            <a:endParaRPr lang="ru-RU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D612E4-D5F2-4D52-8125-139BC4B776A0}"/>
              </a:ext>
            </a:extLst>
          </p:cNvPr>
          <p:cNvSpPr txBox="1"/>
          <p:nvPr/>
        </p:nvSpPr>
        <p:spPr>
          <a:xfrm>
            <a:off x="6625399" y="2925065"/>
            <a:ext cx="122475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= 14</a:t>
            </a:r>
          </a:p>
          <a:p>
            <a:r>
              <a:rPr lang="en-US" b="1" dirty="0"/>
              <a:t>= S+17</a:t>
            </a:r>
          </a:p>
          <a:p>
            <a:r>
              <a:rPr lang="en-US" b="1" dirty="0"/>
              <a:t>= S+17</a:t>
            </a:r>
            <a:endParaRPr lang="ru-RU" b="1" dirty="0"/>
          </a:p>
          <a:p>
            <a:r>
              <a:rPr lang="en-US" b="1" dirty="0"/>
              <a:t>= S+36</a:t>
            </a:r>
            <a:endParaRPr lang="ru-RU" b="1" dirty="0"/>
          </a:p>
          <a:p>
            <a:r>
              <a:rPr lang="en-US" b="1" dirty="0"/>
              <a:t>= S+28</a:t>
            </a:r>
            <a:endParaRPr lang="ru-RU" b="1" dirty="0"/>
          </a:p>
          <a:p>
            <a:r>
              <a:rPr lang="en-US" b="1" dirty="0"/>
              <a:t>= S+30</a:t>
            </a:r>
            <a:endParaRPr lang="ru-RU" b="1" dirty="0"/>
          </a:p>
          <a:p>
            <a:r>
              <a:rPr lang="en-US" b="1" dirty="0"/>
              <a:t>= S+25</a:t>
            </a:r>
          </a:p>
          <a:p>
            <a:r>
              <a:rPr lang="en-US" b="1" dirty="0"/>
              <a:t>= S+15</a:t>
            </a:r>
            <a:endParaRPr lang="ru-RU" b="1" dirty="0"/>
          </a:p>
          <a:p>
            <a:r>
              <a:rPr lang="en-US" b="1" dirty="0"/>
              <a:t>= S+20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6853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459484A-6A21-4AA4-A2DF-94CB1C7DFD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" y="216983"/>
            <a:ext cx="7848600" cy="1057275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A192EE7-0232-41C8-BE4A-FA641A76B8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3202" y="1337105"/>
            <a:ext cx="3543300" cy="3705225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D351281-BA79-4DF3-80EB-B5DAE2E8A1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6886" y="1337105"/>
            <a:ext cx="3619500" cy="2952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1C8E82C-AA27-4EC7-8C3F-7AA8BC5E51F9}"/>
              </a:ext>
            </a:extLst>
          </p:cNvPr>
          <p:cNvSpPr txBox="1"/>
          <p:nvPr/>
        </p:nvSpPr>
        <p:spPr>
          <a:xfrm>
            <a:off x="6541983" y="1263048"/>
            <a:ext cx="1128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393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95C042-7374-4C41-BA9B-3B97E2B4522A}"/>
              </a:ext>
            </a:extLst>
          </p:cNvPr>
          <p:cNvSpPr txBox="1"/>
          <p:nvPr/>
        </p:nvSpPr>
        <p:spPr>
          <a:xfrm>
            <a:off x="5317226" y="1762837"/>
            <a:ext cx="3619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 </a:t>
            </a:r>
            <a:r>
              <a:rPr lang="ru-RU" dirty="0"/>
              <a:t>– кол-во цифр в </a:t>
            </a:r>
            <a:r>
              <a:rPr lang="en-US" dirty="0"/>
              <a:t>8CC</a:t>
            </a:r>
          </a:p>
          <a:p>
            <a:r>
              <a:rPr lang="en-US" dirty="0"/>
              <a:t>L – </a:t>
            </a:r>
            <a:r>
              <a:rPr lang="ru-RU" dirty="0"/>
              <a:t>сумма нечетных чисел</a:t>
            </a:r>
          </a:p>
        </p:txBody>
      </p:sp>
    </p:spTree>
    <p:extLst>
      <p:ext uri="{BB962C8B-B14F-4D97-AF65-F5344CB8AC3E}">
        <p14:creationId xmlns:p14="http://schemas.microsoft.com/office/powerpoint/2010/main" val="92847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8AED543-0803-4AC8-AF80-0F73E1A0D6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" y="302441"/>
            <a:ext cx="7848600" cy="1057275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16BECAD-603E-4027-AA2C-A49B5F6838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3648" y="1359716"/>
            <a:ext cx="7277100" cy="4181475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0B37DBA-7921-4C7B-80E3-360BB3A069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3648" y="5551873"/>
            <a:ext cx="3619500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110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DFA66CA-6719-4229-902E-419530D6CF8E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628650" y="295364"/>
            <a:ext cx="788670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351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083B7CF-FF51-4781-A5D4-6A6AA3531C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0" y="286417"/>
            <a:ext cx="7658100" cy="371475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945FA74-F2D7-4047-8C8C-2F0F722AF8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930" y="657892"/>
            <a:ext cx="4038600" cy="225742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DC6F3D9-1499-4364-A19C-826C37191D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1747" y="2915317"/>
            <a:ext cx="7200900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633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E3A5111-5772-4B01-B2FD-F4CB4F06B8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38175" y="370095"/>
            <a:ext cx="7867650" cy="9048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F91AC96-D320-4139-9B26-08FA273F8892}"/>
              </a:ext>
            </a:extLst>
          </p:cNvPr>
          <p:cNvSpPr txBox="1"/>
          <p:nvPr/>
        </p:nvSpPr>
        <p:spPr>
          <a:xfrm>
            <a:off x="2817442" y="871454"/>
            <a:ext cx="1128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54100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1C7DF89-552C-4510-AA42-988086A9DC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" y="406593"/>
            <a:ext cx="7848600" cy="368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774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4AD1CB7-F026-4EA7-AB01-F0F21E8B2B81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647700" y="418744"/>
            <a:ext cx="7848600" cy="3200400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DC29318-5784-496C-B722-14266B16F8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3039" y="3666941"/>
            <a:ext cx="3686175" cy="3429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6C79946-EA6F-4FC3-9A7C-3A7442BB0AB8}"/>
              </a:ext>
            </a:extLst>
          </p:cNvPr>
          <p:cNvSpPr txBox="1"/>
          <p:nvPr/>
        </p:nvSpPr>
        <p:spPr>
          <a:xfrm>
            <a:off x="3038208" y="3593506"/>
            <a:ext cx="1128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xwzy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BDE0DB70-8CEB-47C3-8CE6-2A0810D41F0A}"/>
                  </a:ext>
                </a:extLst>
              </p:cNvPr>
              <p:cNvSpPr/>
              <p:nvPr/>
            </p:nvSpPr>
            <p:spPr>
              <a:xfrm>
                <a:off x="2422824" y="4167280"/>
                <a:ext cx="377359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l-PL" sz="2800" dirty="0">
                    <a:latin typeface="TimesNewRoman"/>
                  </a:rPr>
                  <a:t>(</a:t>
                </a:r>
                <a:r>
                  <a:rPr lang="pl-PL" sz="2800" i="1" dirty="0">
                    <a:latin typeface="TimesNewRoman,Italic"/>
                  </a:rPr>
                  <a:t>x </a:t>
                </a:r>
                <a:r>
                  <a:rPr lang="ru-RU" sz="2800" dirty="0">
                    <a:latin typeface="TimesNewRoman"/>
                  </a:rPr>
                  <a:t>*</a:t>
                </a:r>
                <a:r>
                  <a:rPr lang="pl-PL" sz="2800" dirty="0">
                    <a:latin typeface="TimesNewRoman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l-PL" sz="28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pl-PL" sz="2800" dirty="0">
                    <a:latin typeface="TimesNewRoman"/>
                  </a:rPr>
                  <a:t>) </a:t>
                </a:r>
                <a:r>
                  <a:rPr lang="en-US" sz="2800" dirty="0">
                    <a:latin typeface="TimesNewRoman"/>
                  </a:rPr>
                  <a:t>+</a:t>
                </a:r>
                <a:r>
                  <a:rPr lang="pl-PL" sz="2800" dirty="0">
                    <a:latin typeface="TimesNewRoman"/>
                  </a:rPr>
                  <a:t> (</a:t>
                </a:r>
                <a:r>
                  <a:rPr lang="pl-PL" sz="2800" i="1" dirty="0">
                    <a:latin typeface="TimesNewRoman,Italic"/>
                  </a:rPr>
                  <a:t>x </a:t>
                </a:r>
                <a:r>
                  <a:rPr lang="pl-PL" sz="2800" dirty="0">
                    <a:latin typeface="TimesNewRoman"/>
                  </a:rPr>
                  <a:t>≡ </a:t>
                </a:r>
                <a:r>
                  <a:rPr lang="pl-PL" sz="2800" i="1" dirty="0">
                    <a:latin typeface="TimesNewRoman,Italic"/>
                  </a:rPr>
                  <a:t>z</a:t>
                </a:r>
                <a:r>
                  <a:rPr lang="pl-PL" sz="2800" dirty="0">
                    <a:latin typeface="TimesNewRoman"/>
                  </a:rPr>
                  <a:t>) </a:t>
                </a:r>
                <a:r>
                  <a:rPr lang="en-US" sz="2800" dirty="0">
                    <a:latin typeface="TimesNewRoman"/>
                  </a:rPr>
                  <a:t>+</a:t>
                </a:r>
                <a:r>
                  <a:rPr lang="pl-PL" sz="2800" dirty="0">
                    <a:latin typeface="TimesNewRoman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l-PL" sz="280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acc>
                    <m:r>
                      <a:rPr lang="en-US" sz="2800" b="0" i="0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ru-RU" sz="2800" dirty="0"/>
              </a:p>
            </p:txBody>
          </p:sp>
        </mc:Choice>
        <mc:Fallback xmlns="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BDE0DB70-8CEB-47C3-8CE6-2A0810D41F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2824" y="4167280"/>
                <a:ext cx="3773597" cy="523220"/>
              </a:xfrm>
              <a:prstGeom prst="rect">
                <a:avLst/>
              </a:prstGeom>
              <a:blipFill>
                <a:blip r:embed="rId4"/>
                <a:stretch>
                  <a:fillRect l="-3231" t="-14118" b="-317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B6C7BCEF-89C7-482E-B621-2403D1427D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969082"/>
              </p:ext>
            </p:extLst>
          </p:nvPr>
        </p:nvGraphicFramePr>
        <p:xfrm>
          <a:off x="2486825" y="4690500"/>
          <a:ext cx="322176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206">
                  <a:extLst>
                    <a:ext uri="{9D8B030D-6E8A-4147-A177-3AD203B41FA5}">
                      <a16:colId xmlns:a16="http://schemas.microsoft.com/office/drawing/2014/main" val="3684503249"/>
                    </a:ext>
                  </a:extLst>
                </a:gridCol>
                <a:gridCol w="494413">
                  <a:extLst>
                    <a:ext uri="{9D8B030D-6E8A-4147-A177-3AD203B41FA5}">
                      <a16:colId xmlns:a16="http://schemas.microsoft.com/office/drawing/2014/main" val="1597328336"/>
                    </a:ext>
                  </a:extLst>
                </a:gridCol>
                <a:gridCol w="1347838">
                  <a:extLst>
                    <a:ext uri="{9D8B030D-6E8A-4147-A177-3AD203B41FA5}">
                      <a16:colId xmlns:a16="http://schemas.microsoft.com/office/drawing/2014/main" val="1412314901"/>
                    </a:ext>
                  </a:extLst>
                </a:gridCol>
                <a:gridCol w="897309">
                  <a:extLst>
                    <a:ext uri="{9D8B030D-6E8A-4147-A177-3AD203B41FA5}">
                      <a16:colId xmlns:a16="http://schemas.microsoft.com/office/drawing/2014/main" val="23414363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0366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8876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4353634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DC0FB61-462B-4843-B428-7CEB02C24C66}"/>
              </a:ext>
            </a:extLst>
          </p:cNvPr>
          <p:cNvSpPr/>
          <p:nvPr/>
        </p:nvSpPr>
        <p:spPr>
          <a:xfrm>
            <a:off x="7731141" y="5433688"/>
            <a:ext cx="109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 </a:t>
            </a:r>
            <a:r>
              <a:rPr lang="en-US" b="1" dirty="0">
                <a:solidFill>
                  <a:srgbClr val="FF0000"/>
                </a:solidFill>
                <a:sym typeface="Symbol" panose="05050102010706020507" pitchFamily="18" charset="2"/>
              </a:rPr>
              <a:t> </a:t>
            </a:r>
            <a:r>
              <a:rPr lang="en-US" b="1" dirty="0">
                <a:solidFill>
                  <a:srgbClr val="FF0000"/>
                </a:solidFill>
              </a:rPr>
              <a:t>0 = 0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519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C9C937B-4AB3-4A1A-BCCD-21A4A4AD5BE9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609600" y="167711"/>
            <a:ext cx="7924800" cy="5257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8CBE1F6-987A-472A-A26F-DDE7FDDB8E21}"/>
              </a:ext>
            </a:extLst>
          </p:cNvPr>
          <p:cNvSpPr txBox="1"/>
          <p:nvPr/>
        </p:nvSpPr>
        <p:spPr>
          <a:xfrm>
            <a:off x="2798926" y="5029200"/>
            <a:ext cx="1128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887400-7BF1-4F75-9832-88A7A6DAF745}"/>
              </a:ext>
            </a:extLst>
          </p:cNvPr>
          <p:cNvSpPr txBox="1"/>
          <p:nvPr/>
        </p:nvSpPr>
        <p:spPr>
          <a:xfrm>
            <a:off x="1939895" y="1420739"/>
            <a:ext cx="273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D0425F-0C7F-4B04-8094-F1C9FDAE3B23}"/>
              </a:ext>
            </a:extLst>
          </p:cNvPr>
          <p:cNvSpPr txBox="1"/>
          <p:nvPr/>
        </p:nvSpPr>
        <p:spPr>
          <a:xfrm>
            <a:off x="3106909" y="1476560"/>
            <a:ext cx="273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9820D6-ECAD-41F6-AC30-0B886F31E34A}"/>
              </a:ext>
            </a:extLst>
          </p:cNvPr>
          <p:cNvSpPr txBox="1"/>
          <p:nvPr/>
        </p:nvSpPr>
        <p:spPr>
          <a:xfrm>
            <a:off x="2556795" y="1970792"/>
            <a:ext cx="273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00B8C8-0603-4759-9AE7-F45162F87B39}"/>
              </a:ext>
            </a:extLst>
          </p:cNvPr>
          <p:cNvSpPr txBox="1"/>
          <p:nvPr/>
        </p:nvSpPr>
        <p:spPr>
          <a:xfrm>
            <a:off x="3606504" y="2235889"/>
            <a:ext cx="273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8F560E-63E8-4AF1-8C44-F36B1F3398D8}"/>
              </a:ext>
            </a:extLst>
          </p:cNvPr>
          <p:cNvSpPr txBox="1"/>
          <p:nvPr/>
        </p:nvSpPr>
        <p:spPr>
          <a:xfrm>
            <a:off x="3175277" y="2909186"/>
            <a:ext cx="273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4582D2-4030-4B96-A388-A9BE0DE838A7}"/>
              </a:ext>
            </a:extLst>
          </p:cNvPr>
          <p:cNvSpPr txBox="1"/>
          <p:nvPr/>
        </p:nvSpPr>
        <p:spPr>
          <a:xfrm>
            <a:off x="2114172" y="2882122"/>
            <a:ext cx="273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3A7C63-7B3B-42C6-B29C-8E6E3FB11914}"/>
              </a:ext>
            </a:extLst>
          </p:cNvPr>
          <p:cNvSpPr txBox="1"/>
          <p:nvPr/>
        </p:nvSpPr>
        <p:spPr>
          <a:xfrm>
            <a:off x="1455011" y="2227343"/>
            <a:ext cx="273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BCDEB6-5C7A-493C-A82E-1F14CC449DC0}"/>
              </a:ext>
            </a:extLst>
          </p:cNvPr>
          <p:cNvSpPr txBox="1"/>
          <p:nvPr/>
        </p:nvSpPr>
        <p:spPr>
          <a:xfrm>
            <a:off x="7352745" y="1815023"/>
            <a:ext cx="273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7FCB2D1-150F-4165-9D72-193878D3EA93}"/>
              </a:ext>
            </a:extLst>
          </p:cNvPr>
          <p:cNvSpPr txBox="1"/>
          <p:nvPr/>
        </p:nvSpPr>
        <p:spPr>
          <a:xfrm>
            <a:off x="7350519" y="1563989"/>
            <a:ext cx="273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6B967E-9D54-4309-8D17-F3145E77F356}"/>
              </a:ext>
            </a:extLst>
          </p:cNvPr>
          <p:cNvSpPr txBox="1"/>
          <p:nvPr/>
        </p:nvSpPr>
        <p:spPr>
          <a:xfrm>
            <a:off x="7359064" y="2083149"/>
            <a:ext cx="273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F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274E499C-2CD2-47C7-B803-25C875F6BD06}"/>
              </a:ext>
            </a:extLst>
          </p:cNvPr>
          <p:cNvSpPr/>
          <p:nvPr/>
        </p:nvSpPr>
        <p:spPr>
          <a:xfrm>
            <a:off x="6725539" y="1631043"/>
            <a:ext cx="240487" cy="24048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98DE0B62-320D-4E4B-89AF-4F5C4E6B16D4}"/>
              </a:ext>
            </a:extLst>
          </p:cNvPr>
          <p:cNvSpPr/>
          <p:nvPr/>
        </p:nvSpPr>
        <p:spPr>
          <a:xfrm>
            <a:off x="4920947" y="2971312"/>
            <a:ext cx="240487" cy="224819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DE214DD-A127-4383-8417-64C915FD462D}"/>
              </a:ext>
            </a:extLst>
          </p:cNvPr>
          <p:cNvSpPr txBox="1"/>
          <p:nvPr/>
        </p:nvSpPr>
        <p:spPr>
          <a:xfrm>
            <a:off x="7350518" y="2909186"/>
            <a:ext cx="273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D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CE8DF3A-5AAC-4A50-9817-A891B3E7E6BE}"/>
              </a:ext>
            </a:extLst>
          </p:cNvPr>
          <p:cNvSpPr txBox="1"/>
          <p:nvPr/>
        </p:nvSpPr>
        <p:spPr>
          <a:xfrm>
            <a:off x="7350517" y="3177312"/>
            <a:ext cx="273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FF"/>
                </a:solidFill>
              </a:rPr>
              <a:t>В</a:t>
            </a:r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FF8AEF12-34C3-4179-80A1-0C16B961A281}"/>
              </a:ext>
            </a:extLst>
          </p:cNvPr>
          <p:cNvSpPr/>
          <p:nvPr/>
        </p:nvSpPr>
        <p:spPr>
          <a:xfrm>
            <a:off x="7093688" y="2172550"/>
            <a:ext cx="240487" cy="240487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96511D90-785F-417D-B31C-E6FAB43A0EC0}"/>
              </a:ext>
            </a:extLst>
          </p:cNvPr>
          <p:cNvSpPr/>
          <p:nvPr/>
        </p:nvSpPr>
        <p:spPr>
          <a:xfrm>
            <a:off x="5648022" y="3247900"/>
            <a:ext cx="240487" cy="240487"/>
          </a:xfrm>
          <a:prstGeom prst="ellipse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5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 animBg="1"/>
      <p:bldP spid="16" grpId="0"/>
      <p:bldP spid="17" grpId="0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4D56B3FD-E903-459F-8590-ABEEFFB43F96}"/>
              </a:ext>
            </a:extLst>
          </p:cNvPr>
          <p:cNvCxnSpPr>
            <a:cxnSpLocks/>
            <a:stCxn id="12" idx="2"/>
            <a:endCxn id="9" idx="0"/>
          </p:cNvCxnSpPr>
          <p:nvPr/>
        </p:nvCxnSpPr>
        <p:spPr>
          <a:xfrm flipH="1">
            <a:off x="8193243" y="3429000"/>
            <a:ext cx="20687" cy="5922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C4E927A9-452F-4682-BA6B-EF893B42FAC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-20000" contrast="40000"/>
          </a:blip>
          <a:srcRect b="75777"/>
          <a:stretch/>
        </p:blipFill>
        <p:spPr>
          <a:xfrm>
            <a:off x="0" y="0"/>
            <a:ext cx="7887600" cy="1779712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57E63FB-3A3F-4B78-A76C-212E0A1BA2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-20000" contrast="40000"/>
          </a:blip>
          <a:srcRect l="7499" t="24390" r="1313"/>
          <a:stretch/>
        </p:blipFill>
        <p:spPr>
          <a:xfrm>
            <a:off x="707069" y="1712122"/>
            <a:ext cx="4999290" cy="3861235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0719FCDB-81D8-46F1-ADA9-A09EDB387AD0}"/>
              </a:ext>
            </a:extLst>
          </p:cNvPr>
          <p:cNvGrpSpPr/>
          <p:nvPr/>
        </p:nvGrpSpPr>
        <p:grpSpPr>
          <a:xfrm>
            <a:off x="8005334" y="3559703"/>
            <a:ext cx="400099" cy="328305"/>
            <a:chOff x="5681593" y="2023607"/>
            <a:chExt cx="400099" cy="328305"/>
          </a:xfrm>
          <a:noFill/>
        </p:grpSpPr>
        <p:sp>
          <p:nvSpPr>
            <p:cNvPr id="4" name="Овал 3">
              <a:extLst>
                <a:ext uri="{FF2B5EF4-FFF2-40B4-BE49-F238E27FC236}">
                  <a16:creationId xmlns:a16="http://schemas.microsoft.com/office/drawing/2014/main" id="{5FD5783E-E9AF-4F71-AE37-43B4BA71B63E}"/>
                </a:ext>
              </a:extLst>
            </p:cNvPr>
            <p:cNvSpPr/>
            <p:nvPr/>
          </p:nvSpPr>
          <p:spPr>
            <a:xfrm>
              <a:off x="5725682" y="2042445"/>
              <a:ext cx="316195" cy="30946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700" dirty="0">
                <a:solidFill>
                  <a:schemeClr val="tx1"/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924BD55-6F0A-46C4-ACB3-36AD4DB6500B}"/>
                </a:ext>
              </a:extLst>
            </p:cNvPr>
            <p:cNvSpPr txBox="1"/>
            <p:nvPr/>
          </p:nvSpPr>
          <p:spPr>
            <a:xfrm>
              <a:off x="5681593" y="2023607"/>
              <a:ext cx="400099" cy="30777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/>
                <a:t>25</a:t>
              </a:r>
            </a:p>
          </p:txBody>
        </p:sp>
      </p:grpSp>
      <p:grpSp>
        <p:nvGrpSpPr>
          <p:cNvPr id="49" name="Группа 48">
            <a:extLst>
              <a:ext uri="{FF2B5EF4-FFF2-40B4-BE49-F238E27FC236}">
                <a16:creationId xmlns:a16="http://schemas.microsoft.com/office/drawing/2014/main" id="{BD46F24D-42D2-47F4-BF04-15138249F30B}"/>
              </a:ext>
            </a:extLst>
          </p:cNvPr>
          <p:cNvGrpSpPr/>
          <p:nvPr/>
        </p:nvGrpSpPr>
        <p:grpSpPr>
          <a:xfrm>
            <a:off x="7993193" y="4021272"/>
            <a:ext cx="400099" cy="338554"/>
            <a:chOff x="5430911" y="2768700"/>
            <a:chExt cx="400099" cy="338554"/>
          </a:xfrm>
        </p:grpSpPr>
        <p:sp>
          <p:nvSpPr>
            <p:cNvPr id="8" name="Овал 7">
              <a:extLst>
                <a:ext uri="{FF2B5EF4-FFF2-40B4-BE49-F238E27FC236}">
                  <a16:creationId xmlns:a16="http://schemas.microsoft.com/office/drawing/2014/main" id="{381BD054-A9BC-4436-AD52-7380E2253F26}"/>
                </a:ext>
              </a:extLst>
            </p:cNvPr>
            <p:cNvSpPr/>
            <p:nvPr/>
          </p:nvSpPr>
          <p:spPr>
            <a:xfrm>
              <a:off x="5472864" y="2783244"/>
              <a:ext cx="316195" cy="309467"/>
            </a:xfrm>
            <a:prstGeom prst="ellipse">
              <a:avLst/>
            </a:prstGeom>
            <a:noFill/>
            <a:ln w="19050"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700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618EF90-0CA6-4AA2-9EC7-51D9E5F7686C}"/>
                </a:ext>
              </a:extLst>
            </p:cNvPr>
            <p:cNvSpPr txBox="1"/>
            <p:nvPr/>
          </p:nvSpPr>
          <p:spPr>
            <a:xfrm>
              <a:off x="5430911" y="2768700"/>
              <a:ext cx="4000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/>
                <a:t>44</a:t>
              </a:r>
            </a:p>
          </p:txBody>
        </p:sp>
      </p:grpSp>
      <p:grpSp>
        <p:nvGrpSpPr>
          <p:cNvPr id="48" name="Группа 47">
            <a:extLst>
              <a:ext uri="{FF2B5EF4-FFF2-40B4-BE49-F238E27FC236}">
                <a16:creationId xmlns:a16="http://schemas.microsoft.com/office/drawing/2014/main" id="{26BC5156-8452-4433-919B-1F691CFD490B}"/>
              </a:ext>
            </a:extLst>
          </p:cNvPr>
          <p:cNvGrpSpPr/>
          <p:nvPr/>
        </p:nvGrpSpPr>
        <p:grpSpPr>
          <a:xfrm>
            <a:off x="8013880" y="3090446"/>
            <a:ext cx="400099" cy="338554"/>
            <a:chOff x="5293441" y="1802802"/>
            <a:chExt cx="400099" cy="338554"/>
          </a:xfrm>
        </p:grpSpPr>
        <p:sp>
          <p:nvSpPr>
            <p:cNvPr id="11" name="Овал 10">
              <a:extLst>
                <a:ext uri="{FF2B5EF4-FFF2-40B4-BE49-F238E27FC236}">
                  <a16:creationId xmlns:a16="http://schemas.microsoft.com/office/drawing/2014/main" id="{FC0A7924-82E9-424F-BBB1-73E2E3F2F315}"/>
                </a:ext>
              </a:extLst>
            </p:cNvPr>
            <p:cNvSpPr/>
            <p:nvPr/>
          </p:nvSpPr>
          <p:spPr>
            <a:xfrm>
              <a:off x="5330442" y="1817388"/>
              <a:ext cx="316195" cy="309467"/>
            </a:xfrm>
            <a:prstGeom prst="ellipse">
              <a:avLst/>
            </a:prstGeom>
            <a:noFill/>
            <a:ln w="1905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700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90E2C56-321D-4A01-BD72-75D9A4586058}"/>
                </a:ext>
              </a:extLst>
            </p:cNvPr>
            <p:cNvSpPr txBox="1"/>
            <p:nvPr/>
          </p:nvSpPr>
          <p:spPr>
            <a:xfrm>
              <a:off x="5293441" y="1802802"/>
              <a:ext cx="4000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/>
                <a:t>24</a:t>
              </a:r>
            </a:p>
          </p:txBody>
        </p:sp>
      </p:grpSp>
      <p:grpSp>
        <p:nvGrpSpPr>
          <p:cNvPr id="23" name="Группа 22">
            <a:extLst>
              <a:ext uri="{FF2B5EF4-FFF2-40B4-BE49-F238E27FC236}">
                <a16:creationId xmlns:a16="http://schemas.microsoft.com/office/drawing/2014/main" id="{6B93B799-66C3-4393-9E20-F0298276E19E}"/>
              </a:ext>
            </a:extLst>
          </p:cNvPr>
          <p:cNvGrpSpPr/>
          <p:nvPr/>
        </p:nvGrpSpPr>
        <p:grpSpPr>
          <a:xfrm>
            <a:off x="8549313" y="3559703"/>
            <a:ext cx="400099" cy="338554"/>
            <a:chOff x="5681593" y="2023607"/>
            <a:chExt cx="400099" cy="338554"/>
          </a:xfrm>
          <a:noFill/>
        </p:grpSpPr>
        <p:sp>
          <p:nvSpPr>
            <p:cNvPr id="24" name="Овал 23">
              <a:extLst>
                <a:ext uri="{FF2B5EF4-FFF2-40B4-BE49-F238E27FC236}">
                  <a16:creationId xmlns:a16="http://schemas.microsoft.com/office/drawing/2014/main" id="{FD166274-523A-4833-A611-22ED1C33D5E0}"/>
                </a:ext>
              </a:extLst>
            </p:cNvPr>
            <p:cNvSpPr/>
            <p:nvPr/>
          </p:nvSpPr>
          <p:spPr>
            <a:xfrm>
              <a:off x="5725682" y="2042445"/>
              <a:ext cx="316195" cy="309467"/>
            </a:xfrm>
            <a:prstGeom prst="ellipse">
              <a:avLst/>
            </a:prstGeom>
            <a:grpFill/>
            <a:ln w="1905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700" dirty="0">
                <a:solidFill>
                  <a:schemeClr val="tx1"/>
                </a:solidFill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864EB50-488A-4F3B-9C8D-599BC1BB41E9}"/>
                </a:ext>
              </a:extLst>
            </p:cNvPr>
            <p:cNvSpPr txBox="1"/>
            <p:nvPr/>
          </p:nvSpPr>
          <p:spPr>
            <a:xfrm>
              <a:off x="5681593" y="2023607"/>
              <a:ext cx="400099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/>
                <a:t>26</a:t>
              </a:r>
            </a:p>
          </p:txBody>
        </p:sp>
      </p:grpSp>
      <p:grpSp>
        <p:nvGrpSpPr>
          <p:cNvPr id="33" name="Группа 32">
            <a:extLst>
              <a:ext uri="{FF2B5EF4-FFF2-40B4-BE49-F238E27FC236}">
                <a16:creationId xmlns:a16="http://schemas.microsoft.com/office/drawing/2014/main" id="{7CBD312A-5B29-4394-AA64-E5B716380D72}"/>
              </a:ext>
            </a:extLst>
          </p:cNvPr>
          <p:cNvGrpSpPr/>
          <p:nvPr/>
        </p:nvGrpSpPr>
        <p:grpSpPr>
          <a:xfrm>
            <a:off x="7510741" y="3539670"/>
            <a:ext cx="400099" cy="338554"/>
            <a:chOff x="5681593" y="2023607"/>
            <a:chExt cx="400099" cy="338554"/>
          </a:xfrm>
          <a:noFill/>
        </p:grpSpPr>
        <p:sp>
          <p:nvSpPr>
            <p:cNvPr id="34" name="Овал 33">
              <a:extLst>
                <a:ext uri="{FF2B5EF4-FFF2-40B4-BE49-F238E27FC236}">
                  <a16:creationId xmlns:a16="http://schemas.microsoft.com/office/drawing/2014/main" id="{9A3A6ED8-D775-4F30-9C1C-631E075C093F}"/>
                </a:ext>
              </a:extLst>
            </p:cNvPr>
            <p:cNvSpPr/>
            <p:nvPr/>
          </p:nvSpPr>
          <p:spPr>
            <a:xfrm>
              <a:off x="5725682" y="2042445"/>
              <a:ext cx="316195" cy="309467"/>
            </a:xfrm>
            <a:prstGeom prst="ellipse">
              <a:avLst/>
            </a:prstGeom>
            <a:grpFill/>
            <a:ln w="19050"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700" dirty="0">
                <a:solidFill>
                  <a:schemeClr val="tx1"/>
                </a:solidFill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A0E86AE-DFC7-477F-A318-56DDC77F3274}"/>
                </a:ext>
              </a:extLst>
            </p:cNvPr>
            <p:cNvSpPr txBox="1"/>
            <p:nvPr/>
          </p:nvSpPr>
          <p:spPr>
            <a:xfrm>
              <a:off x="5681593" y="2023607"/>
              <a:ext cx="400099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/>
                <a:t>34</a:t>
              </a:r>
            </a:p>
          </p:txBody>
        </p:sp>
      </p:grpSp>
      <p:grpSp>
        <p:nvGrpSpPr>
          <p:cNvPr id="36" name="Группа 35">
            <a:extLst>
              <a:ext uri="{FF2B5EF4-FFF2-40B4-BE49-F238E27FC236}">
                <a16:creationId xmlns:a16="http://schemas.microsoft.com/office/drawing/2014/main" id="{5937E18F-6AF1-4C64-B663-D721153B81D6}"/>
              </a:ext>
            </a:extLst>
          </p:cNvPr>
          <p:cNvGrpSpPr/>
          <p:nvPr/>
        </p:nvGrpSpPr>
        <p:grpSpPr>
          <a:xfrm>
            <a:off x="6973718" y="3528925"/>
            <a:ext cx="400099" cy="338554"/>
            <a:chOff x="5681593" y="2023607"/>
            <a:chExt cx="400099" cy="338554"/>
          </a:xfrm>
          <a:noFill/>
        </p:grpSpPr>
        <p:sp>
          <p:nvSpPr>
            <p:cNvPr id="37" name="Овал 36">
              <a:extLst>
                <a:ext uri="{FF2B5EF4-FFF2-40B4-BE49-F238E27FC236}">
                  <a16:creationId xmlns:a16="http://schemas.microsoft.com/office/drawing/2014/main" id="{5F0C6834-6348-4450-B12A-C4C8A55B2F14}"/>
                </a:ext>
              </a:extLst>
            </p:cNvPr>
            <p:cNvSpPr/>
            <p:nvPr/>
          </p:nvSpPr>
          <p:spPr>
            <a:xfrm>
              <a:off x="5725682" y="2042445"/>
              <a:ext cx="316195" cy="309467"/>
            </a:xfrm>
            <a:prstGeom prst="ellipse">
              <a:avLst/>
            </a:prstGeom>
            <a:grpFill/>
            <a:ln w="19050"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700" dirty="0">
                <a:solidFill>
                  <a:schemeClr val="tx1"/>
                </a:solidFill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688716B-B6F8-4276-A664-9326821969DF}"/>
                </a:ext>
              </a:extLst>
            </p:cNvPr>
            <p:cNvSpPr txBox="1"/>
            <p:nvPr/>
          </p:nvSpPr>
          <p:spPr>
            <a:xfrm>
              <a:off x="5681593" y="2023607"/>
              <a:ext cx="400099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/>
                <a:t>35</a:t>
              </a:r>
            </a:p>
          </p:txBody>
        </p:sp>
      </p:grpSp>
      <p:grpSp>
        <p:nvGrpSpPr>
          <p:cNvPr id="39" name="Группа 38">
            <a:extLst>
              <a:ext uri="{FF2B5EF4-FFF2-40B4-BE49-F238E27FC236}">
                <a16:creationId xmlns:a16="http://schemas.microsoft.com/office/drawing/2014/main" id="{46EF8131-09C3-4C7E-BE0F-779CA517656C}"/>
              </a:ext>
            </a:extLst>
          </p:cNvPr>
          <p:cNvGrpSpPr/>
          <p:nvPr/>
        </p:nvGrpSpPr>
        <p:grpSpPr>
          <a:xfrm>
            <a:off x="6404301" y="3546534"/>
            <a:ext cx="400099" cy="338554"/>
            <a:chOff x="5681593" y="2023607"/>
            <a:chExt cx="400099" cy="338554"/>
          </a:xfrm>
          <a:noFill/>
        </p:grpSpPr>
        <p:sp>
          <p:nvSpPr>
            <p:cNvPr id="40" name="Овал 39">
              <a:extLst>
                <a:ext uri="{FF2B5EF4-FFF2-40B4-BE49-F238E27FC236}">
                  <a16:creationId xmlns:a16="http://schemas.microsoft.com/office/drawing/2014/main" id="{A27236E5-7C37-4C12-A928-EF9E8E605222}"/>
                </a:ext>
              </a:extLst>
            </p:cNvPr>
            <p:cNvSpPr/>
            <p:nvPr/>
          </p:nvSpPr>
          <p:spPr>
            <a:xfrm>
              <a:off x="5725682" y="2042445"/>
              <a:ext cx="316195" cy="309467"/>
            </a:xfrm>
            <a:prstGeom prst="ellipse">
              <a:avLst/>
            </a:prstGeom>
            <a:grpFill/>
            <a:ln w="19050">
              <a:solidFill>
                <a:srgbClr val="00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700" dirty="0">
                <a:solidFill>
                  <a:schemeClr val="tx1"/>
                </a:solidFill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B00B8BB-14AE-4E6E-82BC-BA1BF02F0F9A}"/>
                </a:ext>
              </a:extLst>
            </p:cNvPr>
            <p:cNvSpPr txBox="1"/>
            <p:nvPr/>
          </p:nvSpPr>
          <p:spPr>
            <a:xfrm>
              <a:off x="5681593" y="2023607"/>
              <a:ext cx="400099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/>
                <a:t>36</a:t>
              </a:r>
            </a:p>
          </p:txBody>
        </p:sp>
      </p:grpSp>
      <p:grpSp>
        <p:nvGrpSpPr>
          <p:cNvPr id="42" name="Группа 41">
            <a:extLst>
              <a:ext uri="{FF2B5EF4-FFF2-40B4-BE49-F238E27FC236}">
                <a16:creationId xmlns:a16="http://schemas.microsoft.com/office/drawing/2014/main" id="{15B43281-ED61-422A-A60B-CF0457F41ABF}"/>
              </a:ext>
            </a:extLst>
          </p:cNvPr>
          <p:cNvGrpSpPr/>
          <p:nvPr/>
        </p:nvGrpSpPr>
        <p:grpSpPr>
          <a:xfrm>
            <a:off x="6983077" y="3977055"/>
            <a:ext cx="400099" cy="338554"/>
            <a:chOff x="5681593" y="2023607"/>
            <a:chExt cx="400099" cy="338554"/>
          </a:xfrm>
          <a:noFill/>
        </p:grpSpPr>
        <p:sp>
          <p:nvSpPr>
            <p:cNvPr id="43" name="Овал 42">
              <a:extLst>
                <a:ext uri="{FF2B5EF4-FFF2-40B4-BE49-F238E27FC236}">
                  <a16:creationId xmlns:a16="http://schemas.microsoft.com/office/drawing/2014/main" id="{9E334466-0331-4959-BD78-38F1BDD21C04}"/>
                </a:ext>
              </a:extLst>
            </p:cNvPr>
            <p:cNvSpPr/>
            <p:nvPr/>
          </p:nvSpPr>
          <p:spPr>
            <a:xfrm>
              <a:off x="5725682" y="2042445"/>
              <a:ext cx="316195" cy="309467"/>
            </a:xfrm>
            <a:prstGeom prst="ellipse">
              <a:avLst/>
            </a:prstGeom>
            <a:grpFill/>
            <a:ln w="19050"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700" dirty="0">
                <a:solidFill>
                  <a:schemeClr val="tx1"/>
                </a:solidFill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0BF62E4-79E0-47B8-8E56-88432EE2CD95}"/>
                </a:ext>
              </a:extLst>
            </p:cNvPr>
            <p:cNvSpPr txBox="1"/>
            <p:nvPr/>
          </p:nvSpPr>
          <p:spPr>
            <a:xfrm>
              <a:off x="5681593" y="2023607"/>
              <a:ext cx="400099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/>
                <a:t>46</a:t>
              </a:r>
            </a:p>
          </p:txBody>
        </p:sp>
      </p:grpSp>
      <p:grpSp>
        <p:nvGrpSpPr>
          <p:cNvPr id="45" name="Группа 44">
            <a:extLst>
              <a:ext uri="{FF2B5EF4-FFF2-40B4-BE49-F238E27FC236}">
                <a16:creationId xmlns:a16="http://schemas.microsoft.com/office/drawing/2014/main" id="{7A668F16-F535-49F5-AF20-DBC864631E06}"/>
              </a:ext>
            </a:extLst>
          </p:cNvPr>
          <p:cNvGrpSpPr/>
          <p:nvPr/>
        </p:nvGrpSpPr>
        <p:grpSpPr>
          <a:xfrm>
            <a:off x="8551024" y="4450973"/>
            <a:ext cx="400099" cy="338554"/>
            <a:chOff x="5681593" y="2023607"/>
            <a:chExt cx="400099" cy="338554"/>
          </a:xfrm>
          <a:noFill/>
        </p:grpSpPr>
        <p:sp>
          <p:nvSpPr>
            <p:cNvPr id="46" name="Овал 45">
              <a:extLst>
                <a:ext uri="{FF2B5EF4-FFF2-40B4-BE49-F238E27FC236}">
                  <a16:creationId xmlns:a16="http://schemas.microsoft.com/office/drawing/2014/main" id="{BF6519A5-8109-4E1F-8B77-3AF8150F5E49}"/>
                </a:ext>
              </a:extLst>
            </p:cNvPr>
            <p:cNvSpPr/>
            <p:nvPr/>
          </p:nvSpPr>
          <p:spPr>
            <a:xfrm>
              <a:off x="5725682" y="2042445"/>
              <a:ext cx="316195" cy="309467"/>
            </a:xfrm>
            <a:prstGeom prst="ellipse">
              <a:avLst/>
            </a:prstGeom>
            <a:grpFill/>
            <a:ln w="19050"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700" dirty="0">
                <a:solidFill>
                  <a:schemeClr val="tx1"/>
                </a:solidFill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63BA5D4-EE08-4EC5-80E3-2DF01BB5C8AC}"/>
                </a:ext>
              </a:extLst>
            </p:cNvPr>
            <p:cNvSpPr txBox="1"/>
            <p:nvPr/>
          </p:nvSpPr>
          <p:spPr>
            <a:xfrm>
              <a:off x="5681593" y="2023607"/>
              <a:ext cx="400099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/>
                <a:t>54</a:t>
              </a:r>
            </a:p>
          </p:txBody>
        </p:sp>
      </p:grpSp>
      <p:grpSp>
        <p:nvGrpSpPr>
          <p:cNvPr id="54" name="Группа 53">
            <a:extLst>
              <a:ext uri="{FF2B5EF4-FFF2-40B4-BE49-F238E27FC236}">
                <a16:creationId xmlns:a16="http://schemas.microsoft.com/office/drawing/2014/main" id="{187BCEF9-A955-44C1-BCC2-B1E823B93AA5}"/>
              </a:ext>
            </a:extLst>
          </p:cNvPr>
          <p:cNvGrpSpPr/>
          <p:nvPr/>
        </p:nvGrpSpPr>
        <p:grpSpPr>
          <a:xfrm>
            <a:off x="8551774" y="4005338"/>
            <a:ext cx="400099" cy="338554"/>
            <a:chOff x="5430911" y="2768700"/>
            <a:chExt cx="400099" cy="338554"/>
          </a:xfrm>
        </p:grpSpPr>
        <p:sp>
          <p:nvSpPr>
            <p:cNvPr id="55" name="Овал 54">
              <a:extLst>
                <a:ext uri="{FF2B5EF4-FFF2-40B4-BE49-F238E27FC236}">
                  <a16:creationId xmlns:a16="http://schemas.microsoft.com/office/drawing/2014/main" id="{4D946B27-C78E-4953-99E4-44CBF5CE1146}"/>
                </a:ext>
              </a:extLst>
            </p:cNvPr>
            <p:cNvSpPr/>
            <p:nvPr/>
          </p:nvSpPr>
          <p:spPr>
            <a:xfrm>
              <a:off x="5472864" y="2783244"/>
              <a:ext cx="316195" cy="309467"/>
            </a:xfrm>
            <a:prstGeom prst="ellipse">
              <a:avLst/>
            </a:prstGeom>
            <a:noFill/>
            <a:ln w="19050"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700" dirty="0">
                <a:solidFill>
                  <a:schemeClr val="tx1"/>
                </a:solidFill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C360E71-2278-408B-80F2-63F6849F9088}"/>
                </a:ext>
              </a:extLst>
            </p:cNvPr>
            <p:cNvSpPr txBox="1"/>
            <p:nvPr/>
          </p:nvSpPr>
          <p:spPr>
            <a:xfrm>
              <a:off x="5430911" y="2768700"/>
              <a:ext cx="4000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/>
                <a:t>64</a:t>
              </a:r>
            </a:p>
          </p:txBody>
        </p:sp>
      </p:grpSp>
      <p:cxnSp>
        <p:nvCxnSpPr>
          <p:cNvPr id="58" name="Прямая соединительная линия 57">
            <a:extLst>
              <a:ext uri="{FF2B5EF4-FFF2-40B4-BE49-F238E27FC236}">
                <a16:creationId xmlns:a16="http://schemas.microsoft.com/office/drawing/2014/main" id="{3DF701E0-F9BB-4702-8425-682A82DC98EB}"/>
              </a:ext>
            </a:extLst>
          </p:cNvPr>
          <p:cNvCxnSpPr>
            <a:stCxn id="4" idx="6"/>
            <a:endCxn id="24" idx="2"/>
          </p:cNvCxnSpPr>
          <p:nvPr/>
        </p:nvCxnSpPr>
        <p:spPr>
          <a:xfrm>
            <a:off x="8365618" y="3733275"/>
            <a:ext cx="22778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>
            <a:extLst>
              <a:ext uri="{FF2B5EF4-FFF2-40B4-BE49-F238E27FC236}">
                <a16:creationId xmlns:a16="http://schemas.microsoft.com/office/drawing/2014/main" id="{7ABF9777-5BE9-44D2-B553-2418F21C3A4A}"/>
              </a:ext>
            </a:extLst>
          </p:cNvPr>
          <p:cNvCxnSpPr>
            <a:cxnSpLocks/>
            <a:stCxn id="56" idx="0"/>
            <a:endCxn id="25" idx="2"/>
          </p:cNvCxnSpPr>
          <p:nvPr/>
        </p:nvCxnSpPr>
        <p:spPr>
          <a:xfrm flipH="1" flipV="1">
            <a:off x="8749363" y="3898257"/>
            <a:ext cx="2461" cy="1070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>
            <a:extLst>
              <a:ext uri="{FF2B5EF4-FFF2-40B4-BE49-F238E27FC236}">
                <a16:creationId xmlns:a16="http://schemas.microsoft.com/office/drawing/2014/main" id="{51800817-2BE5-47B7-8BCB-9BB942F7EBCC}"/>
              </a:ext>
            </a:extLst>
          </p:cNvPr>
          <p:cNvCxnSpPr>
            <a:cxnSpLocks/>
            <a:endCxn id="34" idx="0"/>
          </p:cNvCxnSpPr>
          <p:nvPr/>
        </p:nvCxnSpPr>
        <p:spPr>
          <a:xfrm flipH="1">
            <a:off x="7712928" y="3347217"/>
            <a:ext cx="385821" cy="21129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>
            <a:extLst>
              <a:ext uri="{FF2B5EF4-FFF2-40B4-BE49-F238E27FC236}">
                <a16:creationId xmlns:a16="http://schemas.microsoft.com/office/drawing/2014/main" id="{26B63084-54AF-43BB-B6CB-56BCF3733C76}"/>
              </a:ext>
            </a:extLst>
          </p:cNvPr>
          <p:cNvCxnSpPr>
            <a:cxnSpLocks/>
          </p:cNvCxnSpPr>
          <p:nvPr/>
        </p:nvCxnSpPr>
        <p:spPr>
          <a:xfrm>
            <a:off x="7718560" y="3868063"/>
            <a:ext cx="308817" cy="3053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>
            <a:extLst>
              <a:ext uri="{FF2B5EF4-FFF2-40B4-BE49-F238E27FC236}">
                <a16:creationId xmlns:a16="http://schemas.microsoft.com/office/drawing/2014/main" id="{5163907D-254A-4DF8-BD3B-12DEB7D719CE}"/>
              </a:ext>
            </a:extLst>
          </p:cNvPr>
          <p:cNvCxnSpPr/>
          <p:nvPr/>
        </p:nvCxnSpPr>
        <p:spPr>
          <a:xfrm>
            <a:off x="7320389" y="3714831"/>
            <a:ext cx="22778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>
            <a:extLst>
              <a:ext uri="{FF2B5EF4-FFF2-40B4-BE49-F238E27FC236}">
                <a16:creationId xmlns:a16="http://schemas.microsoft.com/office/drawing/2014/main" id="{963BAAD4-FE4D-4F66-82E6-72F699978310}"/>
              </a:ext>
            </a:extLst>
          </p:cNvPr>
          <p:cNvCxnSpPr/>
          <p:nvPr/>
        </p:nvCxnSpPr>
        <p:spPr>
          <a:xfrm>
            <a:off x="6780578" y="3713407"/>
            <a:ext cx="22778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Группа 74">
            <a:extLst>
              <a:ext uri="{FF2B5EF4-FFF2-40B4-BE49-F238E27FC236}">
                <a16:creationId xmlns:a16="http://schemas.microsoft.com/office/drawing/2014/main" id="{9E90168C-67E9-4396-8B60-EBB024E75ABC}"/>
              </a:ext>
            </a:extLst>
          </p:cNvPr>
          <p:cNvGrpSpPr/>
          <p:nvPr/>
        </p:nvGrpSpPr>
        <p:grpSpPr>
          <a:xfrm>
            <a:off x="6396880" y="3072747"/>
            <a:ext cx="400099" cy="338554"/>
            <a:chOff x="5681593" y="2023607"/>
            <a:chExt cx="400099" cy="338554"/>
          </a:xfrm>
          <a:noFill/>
        </p:grpSpPr>
        <p:sp>
          <p:nvSpPr>
            <p:cNvPr id="76" name="Овал 75">
              <a:extLst>
                <a:ext uri="{FF2B5EF4-FFF2-40B4-BE49-F238E27FC236}">
                  <a16:creationId xmlns:a16="http://schemas.microsoft.com/office/drawing/2014/main" id="{FA677730-9BFA-4D19-830C-352730B40A3E}"/>
                </a:ext>
              </a:extLst>
            </p:cNvPr>
            <p:cNvSpPr/>
            <p:nvPr/>
          </p:nvSpPr>
          <p:spPr>
            <a:xfrm>
              <a:off x="5725682" y="2042445"/>
              <a:ext cx="316195" cy="309467"/>
            </a:xfrm>
            <a:prstGeom prst="ellipse">
              <a:avLst/>
            </a:prstGeom>
            <a:grpFill/>
            <a:ln w="19050"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700" dirty="0">
                <a:solidFill>
                  <a:schemeClr val="tx1"/>
                </a:solidFill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28C42E8-3B73-40E4-A21A-85B467431F49}"/>
                </a:ext>
              </a:extLst>
            </p:cNvPr>
            <p:cNvSpPr txBox="1"/>
            <p:nvPr/>
          </p:nvSpPr>
          <p:spPr>
            <a:xfrm>
              <a:off x="5681593" y="2023607"/>
              <a:ext cx="400099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/>
                <a:t>14</a:t>
              </a:r>
            </a:p>
          </p:txBody>
        </p:sp>
      </p:grpSp>
      <p:cxnSp>
        <p:nvCxnSpPr>
          <p:cNvPr id="78" name="Прямая соединительная линия 77">
            <a:extLst>
              <a:ext uri="{FF2B5EF4-FFF2-40B4-BE49-F238E27FC236}">
                <a16:creationId xmlns:a16="http://schemas.microsoft.com/office/drawing/2014/main" id="{F2D552E1-EBEF-434E-8225-5325371EC152}"/>
              </a:ext>
            </a:extLst>
          </p:cNvPr>
          <p:cNvCxnSpPr>
            <a:cxnSpLocks/>
          </p:cNvCxnSpPr>
          <p:nvPr/>
        </p:nvCxnSpPr>
        <p:spPr>
          <a:xfrm flipH="1" flipV="1">
            <a:off x="6602944" y="3418267"/>
            <a:ext cx="2461" cy="1070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>
            <a:extLst>
              <a:ext uri="{FF2B5EF4-FFF2-40B4-BE49-F238E27FC236}">
                <a16:creationId xmlns:a16="http://schemas.microsoft.com/office/drawing/2014/main" id="{F5280FD9-03D2-4271-B723-00AFC375EB39}"/>
              </a:ext>
            </a:extLst>
          </p:cNvPr>
          <p:cNvCxnSpPr>
            <a:cxnSpLocks/>
            <a:stCxn id="34" idx="3"/>
            <a:endCxn id="43" idx="6"/>
          </p:cNvCxnSpPr>
          <p:nvPr/>
        </p:nvCxnSpPr>
        <p:spPr>
          <a:xfrm flipH="1">
            <a:off x="7343361" y="3822655"/>
            <a:ext cx="257775" cy="3279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>
            <a:extLst>
              <a:ext uri="{FF2B5EF4-FFF2-40B4-BE49-F238E27FC236}">
                <a16:creationId xmlns:a16="http://schemas.microsoft.com/office/drawing/2014/main" id="{AE615C94-66EA-4F0E-8A83-985DC37CC28F}"/>
              </a:ext>
            </a:extLst>
          </p:cNvPr>
          <p:cNvCxnSpPr>
            <a:cxnSpLocks/>
            <a:endCxn id="43" idx="2"/>
          </p:cNvCxnSpPr>
          <p:nvPr/>
        </p:nvCxnSpPr>
        <p:spPr>
          <a:xfrm>
            <a:off x="6627984" y="3877718"/>
            <a:ext cx="399182" cy="2729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>
            <a:extLst>
              <a:ext uri="{FF2B5EF4-FFF2-40B4-BE49-F238E27FC236}">
                <a16:creationId xmlns:a16="http://schemas.microsoft.com/office/drawing/2014/main" id="{C34AFF97-622C-4F66-8A8E-E6835FF986B8}"/>
              </a:ext>
            </a:extLst>
          </p:cNvPr>
          <p:cNvCxnSpPr>
            <a:cxnSpLocks/>
            <a:stCxn id="46" idx="1"/>
            <a:endCxn id="4" idx="5"/>
          </p:cNvCxnSpPr>
          <p:nvPr/>
        </p:nvCxnSpPr>
        <p:spPr>
          <a:xfrm flipH="1" flipV="1">
            <a:off x="8319312" y="3842688"/>
            <a:ext cx="322107" cy="6724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>
            <a:extLst>
              <a:ext uri="{FF2B5EF4-FFF2-40B4-BE49-F238E27FC236}">
                <a16:creationId xmlns:a16="http://schemas.microsoft.com/office/drawing/2014/main" id="{EE5D26DC-0149-46BE-A00A-BE301CA87471}"/>
              </a:ext>
            </a:extLst>
          </p:cNvPr>
          <p:cNvCxnSpPr>
            <a:cxnSpLocks/>
          </p:cNvCxnSpPr>
          <p:nvPr/>
        </p:nvCxnSpPr>
        <p:spPr>
          <a:xfrm flipH="1" flipV="1">
            <a:off x="8756486" y="4358306"/>
            <a:ext cx="2461" cy="1070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2F3BEA7D-17FF-4211-B679-235CAF79C737}"/>
              </a:ext>
            </a:extLst>
          </p:cNvPr>
          <p:cNvSpPr txBox="1"/>
          <p:nvPr/>
        </p:nvSpPr>
        <p:spPr>
          <a:xfrm>
            <a:off x="1602514" y="5204025"/>
            <a:ext cx="1128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grpSp>
        <p:nvGrpSpPr>
          <p:cNvPr id="89" name="Группа 88">
            <a:extLst>
              <a:ext uri="{FF2B5EF4-FFF2-40B4-BE49-F238E27FC236}">
                <a16:creationId xmlns:a16="http://schemas.microsoft.com/office/drawing/2014/main" id="{55D7BD4D-EA08-4B85-AE82-56D9A17507BA}"/>
              </a:ext>
            </a:extLst>
          </p:cNvPr>
          <p:cNvGrpSpPr/>
          <p:nvPr/>
        </p:nvGrpSpPr>
        <p:grpSpPr>
          <a:xfrm>
            <a:off x="6109495" y="1798550"/>
            <a:ext cx="400099" cy="338554"/>
            <a:chOff x="5430911" y="2768700"/>
            <a:chExt cx="400099" cy="338554"/>
          </a:xfrm>
        </p:grpSpPr>
        <p:sp>
          <p:nvSpPr>
            <p:cNvPr id="90" name="Овал 89">
              <a:extLst>
                <a:ext uri="{FF2B5EF4-FFF2-40B4-BE49-F238E27FC236}">
                  <a16:creationId xmlns:a16="http://schemas.microsoft.com/office/drawing/2014/main" id="{E3CDA95E-4902-46E6-A8BF-273BC83C9F05}"/>
                </a:ext>
              </a:extLst>
            </p:cNvPr>
            <p:cNvSpPr/>
            <p:nvPr/>
          </p:nvSpPr>
          <p:spPr>
            <a:xfrm>
              <a:off x="5472864" y="2783244"/>
              <a:ext cx="316195" cy="309467"/>
            </a:xfrm>
            <a:prstGeom prst="ellipse">
              <a:avLst/>
            </a:prstGeom>
            <a:noFill/>
            <a:ln w="19050"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700" dirty="0">
                <a:solidFill>
                  <a:schemeClr val="tx1"/>
                </a:solidFill>
              </a:endParaRP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943BDF6-5565-4405-9642-65D48BB4CF4C}"/>
                </a:ext>
              </a:extLst>
            </p:cNvPr>
            <p:cNvSpPr txBox="1"/>
            <p:nvPr/>
          </p:nvSpPr>
          <p:spPr>
            <a:xfrm>
              <a:off x="5430911" y="2768700"/>
              <a:ext cx="4000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/>
                <a:t>44</a:t>
              </a:r>
            </a:p>
          </p:txBody>
        </p:sp>
      </p:grpSp>
      <p:grpSp>
        <p:nvGrpSpPr>
          <p:cNvPr id="92" name="Группа 91">
            <a:extLst>
              <a:ext uri="{FF2B5EF4-FFF2-40B4-BE49-F238E27FC236}">
                <a16:creationId xmlns:a16="http://schemas.microsoft.com/office/drawing/2014/main" id="{DCB809E3-083C-412A-ACEA-537D7F18A094}"/>
              </a:ext>
            </a:extLst>
          </p:cNvPr>
          <p:cNvGrpSpPr/>
          <p:nvPr/>
        </p:nvGrpSpPr>
        <p:grpSpPr>
          <a:xfrm>
            <a:off x="6621554" y="1784007"/>
            <a:ext cx="400099" cy="338554"/>
            <a:chOff x="5681593" y="2023607"/>
            <a:chExt cx="400099" cy="338554"/>
          </a:xfrm>
          <a:noFill/>
        </p:grpSpPr>
        <p:sp>
          <p:nvSpPr>
            <p:cNvPr id="93" name="Овал 92">
              <a:extLst>
                <a:ext uri="{FF2B5EF4-FFF2-40B4-BE49-F238E27FC236}">
                  <a16:creationId xmlns:a16="http://schemas.microsoft.com/office/drawing/2014/main" id="{5190415D-8194-4103-851A-91E9E7761C54}"/>
                </a:ext>
              </a:extLst>
            </p:cNvPr>
            <p:cNvSpPr/>
            <p:nvPr/>
          </p:nvSpPr>
          <p:spPr>
            <a:xfrm>
              <a:off x="5725682" y="2042445"/>
              <a:ext cx="316195" cy="309467"/>
            </a:xfrm>
            <a:prstGeom prst="ellipse">
              <a:avLst/>
            </a:prstGeom>
            <a:grpFill/>
            <a:ln w="19050"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700" dirty="0">
                <a:solidFill>
                  <a:schemeClr val="tx1"/>
                </a:solidFill>
              </a:endParaRP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25B94597-53EB-40FA-A47C-A670316B96C0}"/>
                </a:ext>
              </a:extLst>
            </p:cNvPr>
            <p:cNvSpPr txBox="1"/>
            <p:nvPr/>
          </p:nvSpPr>
          <p:spPr>
            <a:xfrm>
              <a:off x="5681593" y="2023607"/>
              <a:ext cx="400099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34</a:t>
              </a:r>
              <a:endParaRPr lang="ru-RU" sz="1600" dirty="0"/>
            </a:p>
          </p:txBody>
        </p:sp>
      </p:grpSp>
      <p:grpSp>
        <p:nvGrpSpPr>
          <p:cNvPr id="95" name="Группа 94">
            <a:extLst>
              <a:ext uri="{FF2B5EF4-FFF2-40B4-BE49-F238E27FC236}">
                <a16:creationId xmlns:a16="http://schemas.microsoft.com/office/drawing/2014/main" id="{D0979722-D1B6-440C-B98F-1F84B827FA39}"/>
              </a:ext>
            </a:extLst>
          </p:cNvPr>
          <p:cNvGrpSpPr/>
          <p:nvPr/>
        </p:nvGrpSpPr>
        <p:grpSpPr>
          <a:xfrm>
            <a:off x="7133613" y="1779712"/>
            <a:ext cx="400099" cy="338554"/>
            <a:chOff x="5681593" y="2023607"/>
            <a:chExt cx="400099" cy="338554"/>
          </a:xfrm>
          <a:noFill/>
        </p:grpSpPr>
        <p:sp>
          <p:nvSpPr>
            <p:cNvPr id="96" name="Овал 95">
              <a:extLst>
                <a:ext uri="{FF2B5EF4-FFF2-40B4-BE49-F238E27FC236}">
                  <a16:creationId xmlns:a16="http://schemas.microsoft.com/office/drawing/2014/main" id="{8CDCEBE6-3179-4CB3-BDD6-80C9BAE487E6}"/>
                </a:ext>
              </a:extLst>
            </p:cNvPr>
            <p:cNvSpPr/>
            <p:nvPr/>
          </p:nvSpPr>
          <p:spPr>
            <a:xfrm>
              <a:off x="5725682" y="2042445"/>
              <a:ext cx="316195" cy="309467"/>
            </a:xfrm>
            <a:prstGeom prst="ellipse">
              <a:avLst/>
            </a:prstGeom>
            <a:grpFill/>
            <a:ln w="19050"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700" dirty="0">
                <a:solidFill>
                  <a:schemeClr val="tx1"/>
                </a:solidFill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CCDE96A3-075D-4834-AD61-268E54C2C6C9}"/>
                </a:ext>
              </a:extLst>
            </p:cNvPr>
            <p:cNvSpPr txBox="1"/>
            <p:nvPr/>
          </p:nvSpPr>
          <p:spPr>
            <a:xfrm>
              <a:off x="5681593" y="2023607"/>
              <a:ext cx="400099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/>
                <a:t>14</a:t>
              </a:r>
            </a:p>
          </p:txBody>
        </p:sp>
      </p:grpSp>
      <p:grpSp>
        <p:nvGrpSpPr>
          <p:cNvPr id="98" name="Группа 97">
            <a:extLst>
              <a:ext uri="{FF2B5EF4-FFF2-40B4-BE49-F238E27FC236}">
                <a16:creationId xmlns:a16="http://schemas.microsoft.com/office/drawing/2014/main" id="{3386D874-7232-4A1C-835A-16F906937785}"/>
              </a:ext>
            </a:extLst>
          </p:cNvPr>
          <p:cNvGrpSpPr/>
          <p:nvPr/>
        </p:nvGrpSpPr>
        <p:grpSpPr>
          <a:xfrm>
            <a:off x="7649324" y="1771613"/>
            <a:ext cx="400099" cy="338554"/>
            <a:chOff x="5681593" y="2023607"/>
            <a:chExt cx="400099" cy="338554"/>
          </a:xfrm>
          <a:noFill/>
        </p:grpSpPr>
        <p:sp>
          <p:nvSpPr>
            <p:cNvPr id="99" name="Овал 98">
              <a:extLst>
                <a:ext uri="{FF2B5EF4-FFF2-40B4-BE49-F238E27FC236}">
                  <a16:creationId xmlns:a16="http://schemas.microsoft.com/office/drawing/2014/main" id="{6D61C8DE-0ACE-496E-BE9C-894E13C773FA}"/>
                </a:ext>
              </a:extLst>
            </p:cNvPr>
            <p:cNvSpPr/>
            <p:nvPr/>
          </p:nvSpPr>
          <p:spPr>
            <a:xfrm>
              <a:off x="5725682" y="2042445"/>
              <a:ext cx="316195" cy="309467"/>
            </a:xfrm>
            <a:prstGeom prst="ellipse">
              <a:avLst/>
            </a:prstGeom>
            <a:grpFill/>
            <a:ln w="19050"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700" dirty="0">
                <a:solidFill>
                  <a:schemeClr val="tx1"/>
                </a:solidFill>
              </a:endParaRP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8907521A-09EA-4533-96BE-846B582B6947}"/>
                </a:ext>
              </a:extLst>
            </p:cNvPr>
            <p:cNvSpPr txBox="1"/>
            <p:nvPr/>
          </p:nvSpPr>
          <p:spPr>
            <a:xfrm>
              <a:off x="5681593" y="2023607"/>
              <a:ext cx="400099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34</a:t>
              </a:r>
              <a:endParaRPr lang="ru-RU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0596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FB14526-71CE-4492-9DFC-DD09807A106B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628650" y="325007"/>
            <a:ext cx="7886700" cy="30289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445B768-FF61-407C-80C0-0B8F0F7B15C7}"/>
              </a:ext>
            </a:extLst>
          </p:cNvPr>
          <p:cNvSpPr txBox="1"/>
          <p:nvPr/>
        </p:nvSpPr>
        <p:spPr>
          <a:xfrm>
            <a:off x="2807472" y="2984625"/>
            <a:ext cx="1128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111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Oval 33">
            <a:extLst>
              <a:ext uri="{FF2B5EF4-FFF2-40B4-BE49-F238E27FC236}">
                <a16:creationId xmlns:a16="http://schemas.microsoft.com/office/drawing/2014/main" id="{8F47399F-47F9-457A-98A2-59EAC3F712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1569" y="4277216"/>
            <a:ext cx="357187" cy="365125"/>
          </a:xfrm>
          <a:prstGeom prst="ellipse">
            <a:avLst/>
          </a:prstGeom>
          <a:solidFill>
            <a:srgbClr val="FFFF00">
              <a:alpha val="27843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dirty="0"/>
              <a:t>?</a:t>
            </a:r>
          </a:p>
        </p:txBody>
      </p:sp>
      <p:sp>
        <p:nvSpPr>
          <p:cNvPr id="15" name="Oval 35">
            <a:extLst>
              <a:ext uri="{FF2B5EF4-FFF2-40B4-BE49-F238E27FC236}">
                <a16:creationId xmlns:a16="http://schemas.microsoft.com/office/drawing/2014/main" id="{6F401A8F-DD63-4958-970A-560BD1D6D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5183" y="4678483"/>
            <a:ext cx="357187" cy="365125"/>
          </a:xfrm>
          <a:prstGeom prst="ellipse">
            <a:avLst/>
          </a:prstGeom>
          <a:solidFill>
            <a:schemeClr val="accent1">
              <a:alpha val="27843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dirty="0"/>
              <a:t>В</a:t>
            </a:r>
          </a:p>
        </p:txBody>
      </p:sp>
      <p:sp>
        <p:nvSpPr>
          <p:cNvPr id="19" name="Oval 37">
            <a:extLst>
              <a:ext uri="{FF2B5EF4-FFF2-40B4-BE49-F238E27FC236}">
                <a16:creationId xmlns:a16="http://schemas.microsoft.com/office/drawing/2014/main" id="{863A38C0-1D48-4129-ABAF-8425A1642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644" y="4250837"/>
            <a:ext cx="357187" cy="365125"/>
          </a:xfrm>
          <a:prstGeom prst="ellipse">
            <a:avLst/>
          </a:prstGeom>
          <a:solidFill>
            <a:schemeClr val="accent1">
              <a:alpha val="27843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dirty="0"/>
              <a:t>Б</a:t>
            </a:r>
          </a:p>
        </p:txBody>
      </p:sp>
      <p:grpSp>
        <p:nvGrpSpPr>
          <p:cNvPr id="43" name="Группа 42">
            <a:extLst>
              <a:ext uri="{FF2B5EF4-FFF2-40B4-BE49-F238E27FC236}">
                <a16:creationId xmlns:a16="http://schemas.microsoft.com/office/drawing/2014/main" id="{B1E56B94-F657-4ACA-A8AE-A5EAB9087B6C}"/>
              </a:ext>
            </a:extLst>
          </p:cNvPr>
          <p:cNvGrpSpPr/>
          <p:nvPr/>
        </p:nvGrpSpPr>
        <p:grpSpPr>
          <a:xfrm>
            <a:off x="6099694" y="3875578"/>
            <a:ext cx="912812" cy="477838"/>
            <a:chOff x="6099694" y="3875578"/>
            <a:chExt cx="912812" cy="477838"/>
          </a:xfrm>
        </p:grpSpPr>
        <p:sp>
          <p:nvSpPr>
            <p:cNvPr id="9" name="Line 22">
              <a:extLst>
                <a:ext uri="{FF2B5EF4-FFF2-40B4-BE49-F238E27FC236}">
                  <a16:creationId xmlns:a16="http://schemas.microsoft.com/office/drawing/2014/main" id="{8A6438A8-60BF-47F1-BD9D-41BBC5282D3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174306" y="3996228"/>
              <a:ext cx="374650" cy="3571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Text Box 24">
              <a:extLst>
                <a:ext uri="{FF2B5EF4-FFF2-40B4-BE49-F238E27FC236}">
                  <a16:creationId xmlns:a16="http://schemas.microsoft.com/office/drawing/2014/main" id="{51C1C486-B2D8-4E18-82EB-C95C83C6A8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99694" y="3875578"/>
              <a:ext cx="2540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1600"/>
                <a:t>0</a:t>
              </a:r>
            </a:p>
          </p:txBody>
        </p:sp>
        <p:sp>
          <p:nvSpPr>
            <p:cNvPr id="18" name="Line 14">
              <a:extLst>
                <a:ext uri="{FF2B5EF4-FFF2-40B4-BE49-F238E27FC236}">
                  <a16:creationId xmlns:a16="http://schemas.microsoft.com/office/drawing/2014/main" id="{8412A18C-457D-4289-88DE-82E06D8401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91820" y="4005753"/>
              <a:ext cx="201516" cy="2809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Text Box 107">
              <a:extLst>
                <a:ext uri="{FF2B5EF4-FFF2-40B4-BE49-F238E27FC236}">
                  <a16:creationId xmlns:a16="http://schemas.microsoft.com/office/drawing/2014/main" id="{41639654-422E-49E0-8744-287F7379E1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58506" y="3920028"/>
              <a:ext cx="2540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1600"/>
                <a:t>1</a:t>
              </a:r>
            </a:p>
          </p:txBody>
        </p:sp>
      </p:grpSp>
      <p:sp>
        <p:nvSpPr>
          <p:cNvPr id="23" name="Oval 32">
            <a:extLst>
              <a:ext uri="{FF2B5EF4-FFF2-40B4-BE49-F238E27FC236}">
                <a16:creationId xmlns:a16="http://schemas.microsoft.com/office/drawing/2014/main" id="{D4661556-CEA7-47CF-930F-CC49911CFC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2369" y="3588241"/>
            <a:ext cx="357187" cy="365125"/>
          </a:xfrm>
          <a:prstGeom prst="ellipse">
            <a:avLst/>
          </a:prstGeom>
          <a:solidFill>
            <a:schemeClr val="accent1">
              <a:alpha val="27843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dirty="0"/>
              <a:t>Г</a:t>
            </a:r>
          </a:p>
        </p:txBody>
      </p:sp>
      <p:grpSp>
        <p:nvGrpSpPr>
          <p:cNvPr id="41" name="Группа 40">
            <a:extLst>
              <a:ext uri="{FF2B5EF4-FFF2-40B4-BE49-F238E27FC236}">
                <a16:creationId xmlns:a16="http://schemas.microsoft.com/office/drawing/2014/main" id="{280FA148-B458-4744-BE80-C4041DE82809}"/>
              </a:ext>
            </a:extLst>
          </p:cNvPr>
          <p:cNvGrpSpPr/>
          <p:nvPr/>
        </p:nvGrpSpPr>
        <p:grpSpPr>
          <a:xfrm>
            <a:off x="6142556" y="3196128"/>
            <a:ext cx="1003300" cy="460376"/>
            <a:chOff x="6142556" y="3196128"/>
            <a:chExt cx="1003300" cy="460376"/>
          </a:xfrm>
        </p:grpSpPr>
        <p:sp>
          <p:nvSpPr>
            <p:cNvPr id="4" name="Oval 7">
              <a:extLst>
                <a:ext uri="{FF2B5EF4-FFF2-40B4-BE49-F238E27FC236}">
                  <a16:creationId xmlns:a16="http://schemas.microsoft.com/office/drawing/2014/main" id="{93E7481D-9F75-4523-84E1-EA33840312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26744" y="3231053"/>
              <a:ext cx="88900" cy="889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6" name="Line 6">
              <a:extLst>
                <a:ext uri="{FF2B5EF4-FFF2-40B4-BE49-F238E27FC236}">
                  <a16:creationId xmlns:a16="http://schemas.microsoft.com/office/drawing/2014/main" id="{3A9778F1-8A08-48B7-AEE6-04D046E5C2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95006" y="3254866"/>
              <a:ext cx="295275" cy="3667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Text Box 10">
              <a:extLst>
                <a:ext uri="{FF2B5EF4-FFF2-40B4-BE49-F238E27FC236}">
                  <a16:creationId xmlns:a16="http://schemas.microsoft.com/office/drawing/2014/main" id="{EC0EF580-ECAA-4C78-B395-D78D8F1942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91856" y="3196128"/>
              <a:ext cx="2540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1600"/>
                <a:t>1</a:t>
              </a:r>
            </a:p>
          </p:txBody>
        </p:sp>
        <p:sp>
          <p:nvSpPr>
            <p:cNvPr id="22" name="Text Box 9">
              <a:extLst>
                <a:ext uri="{FF2B5EF4-FFF2-40B4-BE49-F238E27FC236}">
                  <a16:creationId xmlns:a16="http://schemas.microsoft.com/office/drawing/2014/main" id="{6344E395-86DD-4586-92CB-9F2EE08AAA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42556" y="3221528"/>
              <a:ext cx="2540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1600" dirty="0"/>
                <a:t>0</a:t>
              </a:r>
            </a:p>
          </p:txBody>
        </p:sp>
        <p:sp>
          <p:nvSpPr>
            <p:cNvPr id="24" name="Line 108">
              <a:extLst>
                <a:ext uri="{FF2B5EF4-FFF2-40B4-BE49-F238E27FC236}">
                  <a16:creationId xmlns:a16="http://schemas.microsoft.com/office/drawing/2014/main" id="{66C53705-A16B-4096-8D71-78C19F8900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234631" y="3299316"/>
              <a:ext cx="374650" cy="3571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" name="Oval 125">
            <a:extLst>
              <a:ext uri="{FF2B5EF4-FFF2-40B4-BE49-F238E27FC236}">
                <a16:creationId xmlns:a16="http://schemas.microsoft.com/office/drawing/2014/main" id="{B020C287-72FD-456A-97CD-CA5B074B3B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7311" y="4574080"/>
            <a:ext cx="357188" cy="365125"/>
          </a:xfrm>
          <a:prstGeom prst="ellipse">
            <a:avLst/>
          </a:prstGeom>
          <a:solidFill>
            <a:srgbClr val="FFFF00">
              <a:alpha val="27843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dirty="0"/>
              <a:t>?</a:t>
            </a:r>
          </a:p>
        </p:txBody>
      </p:sp>
      <p:grpSp>
        <p:nvGrpSpPr>
          <p:cNvPr id="44" name="Группа 43">
            <a:extLst>
              <a:ext uri="{FF2B5EF4-FFF2-40B4-BE49-F238E27FC236}">
                <a16:creationId xmlns:a16="http://schemas.microsoft.com/office/drawing/2014/main" id="{3A1A5B30-D828-4555-B770-1FCAAA7F544D}"/>
              </a:ext>
            </a:extLst>
          </p:cNvPr>
          <p:cNvGrpSpPr/>
          <p:nvPr/>
        </p:nvGrpSpPr>
        <p:grpSpPr>
          <a:xfrm>
            <a:off x="7071244" y="4066080"/>
            <a:ext cx="901700" cy="647697"/>
            <a:chOff x="7071244" y="4066080"/>
            <a:chExt cx="901700" cy="647697"/>
          </a:xfrm>
        </p:grpSpPr>
        <p:sp>
          <p:nvSpPr>
            <p:cNvPr id="26" name="Line 12">
              <a:extLst>
                <a:ext uri="{FF2B5EF4-FFF2-40B4-BE49-F238E27FC236}">
                  <a16:creationId xmlns:a16="http://schemas.microsoft.com/office/drawing/2014/main" id="{E5824C05-B21B-45E6-8ACD-D3014BC3F3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522094" y="4237530"/>
              <a:ext cx="295275" cy="3667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Text Box 30">
              <a:extLst>
                <a:ext uri="{FF2B5EF4-FFF2-40B4-BE49-F238E27FC236}">
                  <a16:creationId xmlns:a16="http://schemas.microsoft.com/office/drawing/2014/main" id="{E8ADC721-FFC3-45C0-9757-D7A08E9A36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18944" y="4066080"/>
              <a:ext cx="2540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1600"/>
                <a:t>1</a:t>
              </a:r>
            </a:p>
          </p:txBody>
        </p:sp>
        <p:sp>
          <p:nvSpPr>
            <p:cNvPr id="35" name="Line 140">
              <a:extLst>
                <a:ext uri="{FF2B5EF4-FFF2-40B4-BE49-F238E27FC236}">
                  <a16:creationId xmlns:a16="http://schemas.microsoft.com/office/drawing/2014/main" id="{98755FD6-C2A9-4060-B4BF-CD32C4372C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120457" y="4251815"/>
              <a:ext cx="401638" cy="4619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Text Box 141">
              <a:extLst>
                <a:ext uri="{FF2B5EF4-FFF2-40B4-BE49-F238E27FC236}">
                  <a16:creationId xmlns:a16="http://schemas.microsoft.com/office/drawing/2014/main" id="{19D1467B-62F2-4735-9481-CD4B035885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71244" y="4202602"/>
              <a:ext cx="2540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1600" dirty="0"/>
                <a:t>0</a:t>
              </a:r>
            </a:p>
          </p:txBody>
        </p:sp>
      </p:grpSp>
      <p:grpSp>
        <p:nvGrpSpPr>
          <p:cNvPr id="42" name="Группа 41">
            <a:extLst>
              <a:ext uri="{FF2B5EF4-FFF2-40B4-BE49-F238E27FC236}">
                <a16:creationId xmlns:a16="http://schemas.microsoft.com/office/drawing/2014/main" id="{19CF913A-6B10-4286-9208-1ADCBD66057E}"/>
              </a:ext>
            </a:extLst>
          </p:cNvPr>
          <p:cNvGrpSpPr/>
          <p:nvPr/>
        </p:nvGrpSpPr>
        <p:grpSpPr>
          <a:xfrm>
            <a:off x="6490219" y="3527916"/>
            <a:ext cx="1031875" cy="690561"/>
            <a:chOff x="6490219" y="3527916"/>
            <a:chExt cx="1031875" cy="690561"/>
          </a:xfrm>
        </p:grpSpPr>
        <p:sp>
          <p:nvSpPr>
            <p:cNvPr id="8" name="Line 15">
              <a:extLst>
                <a:ext uri="{FF2B5EF4-FFF2-40B4-BE49-F238E27FC236}">
                  <a16:creationId xmlns:a16="http://schemas.microsoft.com/office/drawing/2014/main" id="{2B04E34B-ABC2-4FF4-B647-B77D5550F0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564831" y="3631103"/>
              <a:ext cx="374650" cy="3571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Text Box 23">
              <a:extLst>
                <a:ext uri="{FF2B5EF4-FFF2-40B4-BE49-F238E27FC236}">
                  <a16:creationId xmlns:a16="http://schemas.microsoft.com/office/drawing/2014/main" id="{3CE8C977-B4B8-46A2-A4ED-7E7CC60692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0219" y="3527916"/>
              <a:ext cx="2540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1600"/>
                <a:t>0</a:t>
              </a:r>
            </a:p>
          </p:txBody>
        </p:sp>
        <p:sp>
          <p:nvSpPr>
            <p:cNvPr id="34" name="Line 139">
              <a:extLst>
                <a:ext uri="{FF2B5EF4-FFF2-40B4-BE49-F238E27FC236}">
                  <a16:creationId xmlns:a16="http://schemas.microsoft.com/office/drawing/2014/main" id="{AE2BA971-0A9C-448C-AEA8-47EE45AC96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14094" y="3645390"/>
              <a:ext cx="508000" cy="5730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Text Box 145">
              <a:extLst>
                <a:ext uri="{FF2B5EF4-FFF2-40B4-BE49-F238E27FC236}">
                  <a16:creationId xmlns:a16="http://schemas.microsoft.com/office/drawing/2014/main" id="{D8D2E1AC-37E3-48F3-9DCD-72C9C97D9B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28407" y="3575540"/>
              <a:ext cx="2540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160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5040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 animBg="1"/>
      <p:bldP spid="15" grpId="0" animBg="1"/>
      <p:bldP spid="19" grpId="0" animBg="1"/>
      <p:bldP spid="23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7F8F61D-2B2B-4D70-AEBE-3A4555FEF9EE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628650" y="319043"/>
            <a:ext cx="7886700" cy="381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25BCB2F-48BE-4362-96FF-F8B33079F330}"/>
              </a:ext>
            </a:extLst>
          </p:cNvPr>
          <p:cNvSpPr txBox="1"/>
          <p:nvPr/>
        </p:nvSpPr>
        <p:spPr>
          <a:xfrm>
            <a:off x="2816018" y="3759711"/>
            <a:ext cx="1128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2D24F25-6F26-4C7B-A481-91CA215B99F5}"/>
              </a:ext>
            </a:extLst>
          </p:cNvPr>
          <p:cNvSpPr/>
          <p:nvPr/>
        </p:nvSpPr>
        <p:spPr>
          <a:xfrm>
            <a:off x="4445802" y="2979415"/>
            <a:ext cx="11240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  <a:latin typeface="TimesNewRoman"/>
              </a:rPr>
              <a:t>=$C</a:t>
            </a:r>
            <a:r>
              <a:rPr lang="ru-RU" sz="1600" b="1" dirty="0">
                <a:solidFill>
                  <a:srgbClr val="C00000"/>
                </a:solidFill>
                <a:latin typeface="TimesNewRoman"/>
              </a:rPr>
              <a:t>2</a:t>
            </a:r>
            <a:r>
              <a:rPr lang="en-US" sz="1600" b="1" dirty="0">
                <a:solidFill>
                  <a:srgbClr val="C00000"/>
                </a:solidFill>
                <a:latin typeface="TimesNewRoman"/>
              </a:rPr>
              <a:t>+</a:t>
            </a:r>
            <a:r>
              <a:rPr lang="ru-RU" sz="1600" b="1" dirty="0">
                <a:solidFill>
                  <a:srgbClr val="C00000"/>
                </a:solidFill>
                <a:latin typeface="TimesNewRoman"/>
              </a:rPr>
              <a:t>С</a:t>
            </a:r>
            <a:r>
              <a:rPr lang="en-US" sz="1600" b="1" dirty="0">
                <a:solidFill>
                  <a:srgbClr val="C00000"/>
                </a:solidFill>
                <a:latin typeface="TimesNewRoman"/>
              </a:rPr>
              <a:t>$1</a:t>
            </a:r>
            <a:endParaRPr lang="ru-RU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8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32D3EFB-7D30-405C-BC5E-F05D2062A24D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628650" y="365466"/>
            <a:ext cx="7886700" cy="828675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72F4700-A8F4-410B-B5A7-7CBC775792F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lum bright="-20000" contrast="40000"/>
          </a:blip>
          <a:srcRect l="50000"/>
          <a:stretch/>
        </p:blipFill>
        <p:spPr>
          <a:xfrm>
            <a:off x="1390116" y="1194141"/>
            <a:ext cx="3638550" cy="266700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1EEB44F-CC28-4976-9443-89991EB0A7C9}"/>
              </a:ext>
            </a:extLst>
          </p:cNvPr>
          <p:cNvPicPr>
            <a:picLocks noChangeAspect="1"/>
          </p:cNvPicPr>
          <p:nvPr/>
        </p:nvPicPr>
        <p:blipFill>
          <a:blip r:embed="rId4">
            <a:lum bright="-20000" contrast="40000"/>
          </a:blip>
          <a:stretch>
            <a:fillRect/>
          </a:stretch>
        </p:blipFill>
        <p:spPr>
          <a:xfrm>
            <a:off x="5028666" y="1194141"/>
            <a:ext cx="3695700" cy="2762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12BB678-9A9F-44AA-BA5D-8D38769F0EC6}"/>
              </a:ext>
            </a:extLst>
          </p:cNvPr>
          <p:cNvSpPr txBox="1"/>
          <p:nvPr/>
        </p:nvSpPr>
        <p:spPr>
          <a:xfrm>
            <a:off x="6473618" y="1075396"/>
            <a:ext cx="1128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95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E38F9D6B-901E-4E6F-B9A3-1528D0DBA2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312736"/>
              </p:ext>
            </p:extLst>
          </p:nvPr>
        </p:nvGraphicFramePr>
        <p:xfrm>
          <a:off x="628652" y="3979886"/>
          <a:ext cx="809571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5010">
                  <a:extLst>
                    <a:ext uri="{9D8B030D-6E8A-4147-A177-3AD203B41FA5}">
                      <a16:colId xmlns:a16="http://schemas.microsoft.com/office/drawing/2014/main" val="1179075641"/>
                    </a:ext>
                  </a:extLst>
                </a:gridCol>
                <a:gridCol w="858838">
                  <a:extLst>
                    <a:ext uri="{9D8B030D-6E8A-4147-A177-3AD203B41FA5}">
                      <a16:colId xmlns:a16="http://schemas.microsoft.com/office/drawing/2014/main" val="268347779"/>
                    </a:ext>
                  </a:extLst>
                </a:gridCol>
                <a:gridCol w="858838">
                  <a:extLst>
                    <a:ext uri="{9D8B030D-6E8A-4147-A177-3AD203B41FA5}">
                      <a16:colId xmlns:a16="http://schemas.microsoft.com/office/drawing/2014/main" val="2691405717"/>
                    </a:ext>
                  </a:extLst>
                </a:gridCol>
                <a:gridCol w="858838">
                  <a:extLst>
                    <a:ext uri="{9D8B030D-6E8A-4147-A177-3AD203B41FA5}">
                      <a16:colId xmlns:a16="http://schemas.microsoft.com/office/drawing/2014/main" val="3655749428"/>
                    </a:ext>
                  </a:extLst>
                </a:gridCol>
                <a:gridCol w="858838">
                  <a:extLst>
                    <a:ext uri="{9D8B030D-6E8A-4147-A177-3AD203B41FA5}">
                      <a16:colId xmlns:a16="http://schemas.microsoft.com/office/drawing/2014/main" val="548219354"/>
                    </a:ext>
                  </a:extLst>
                </a:gridCol>
                <a:gridCol w="858838">
                  <a:extLst>
                    <a:ext uri="{9D8B030D-6E8A-4147-A177-3AD203B41FA5}">
                      <a16:colId xmlns:a16="http://schemas.microsoft.com/office/drawing/2014/main" val="3844110355"/>
                    </a:ext>
                  </a:extLst>
                </a:gridCol>
                <a:gridCol w="858838">
                  <a:extLst>
                    <a:ext uri="{9D8B030D-6E8A-4147-A177-3AD203B41FA5}">
                      <a16:colId xmlns:a16="http://schemas.microsoft.com/office/drawing/2014/main" val="514774243"/>
                    </a:ext>
                  </a:extLst>
                </a:gridCol>
                <a:gridCol w="858838">
                  <a:extLst>
                    <a:ext uri="{9D8B030D-6E8A-4147-A177-3AD203B41FA5}">
                      <a16:colId xmlns:a16="http://schemas.microsoft.com/office/drawing/2014/main" val="4149170082"/>
                    </a:ext>
                  </a:extLst>
                </a:gridCol>
                <a:gridCol w="858838">
                  <a:extLst>
                    <a:ext uri="{9D8B030D-6E8A-4147-A177-3AD203B41FA5}">
                      <a16:colId xmlns:a16="http://schemas.microsoft.com/office/drawing/2014/main" val="26494723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44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0859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S+n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&lt; 325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937216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FB2EC8C-1D1C-40F4-9E60-A5BDDAD52D70}"/>
              </a:ext>
            </a:extLst>
          </p:cNvPr>
          <p:cNvSpPr txBox="1"/>
          <p:nvPr/>
        </p:nvSpPr>
        <p:spPr>
          <a:xfrm>
            <a:off x="628650" y="5247118"/>
            <a:ext cx="4400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(325 – 175)/20 = 7,5 (</a:t>
            </a:r>
            <a:r>
              <a:rPr lang="ru-RU" b="1" dirty="0"/>
              <a:t>выполняется 8 раз)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01F882-8C04-4F89-A015-11DCB5BEFAB8}"/>
              </a:ext>
            </a:extLst>
          </p:cNvPr>
          <p:cNvSpPr txBox="1"/>
          <p:nvPr/>
        </p:nvSpPr>
        <p:spPr>
          <a:xfrm>
            <a:off x="628650" y="5681389"/>
            <a:ext cx="1601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 </a:t>
            </a:r>
            <a:r>
              <a:rPr lang="ru-RU" b="1" dirty="0"/>
              <a:t>=</a:t>
            </a:r>
            <a:r>
              <a:rPr lang="en-US" b="1" dirty="0"/>
              <a:t> 175 – 10*8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2689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2F49A421-60A8-47D3-A042-8989274046C7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647700" y="400050"/>
            <a:ext cx="7848600" cy="30289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1A4A88A-4293-4940-A8AD-D9EE6707D025}"/>
              </a:ext>
            </a:extLst>
          </p:cNvPr>
          <p:cNvSpPr txBox="1"/>
          <p:nvPr/>
        </p:nvSpPr>
        <p:spPr>
          <a:xfrm>
            <a:off x="2807472" y="3059668"/>
            <a:ext cx="1128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C159130-9D55-4EB6-8BBC-DDE942C961BF}"/>
              </a:ext>
            </a:extLst>
          </p:cNvPr>
          <p:cNvSpPr/>
          <p:nvPr/>
        </p:nvSpPr>
        <p:spPr>
          <a:xfrm>
            <a:off x="6239011" y="3059668"/>
            <a:ext cx="1754006" cy="369332"/>
          </a:xfrm>
          <a:prstGeom prst="rect">
            <a:avLst/>
          </a:prstGeom>
          <a:ln w="28575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latin typeface="Albany"/>
              </a:rPr>
              <a:t>V= </a:t>
            </a:r>
            <a:r>
              <a:rPr lang="en-US" b="1" dirty="0">
                <a:latin typeface="Albany"/>
                <a:sym typeface="Symbol" panose="05050102010706020507" pitchFamily="18" charset="2"/>
              </a:rPr>
              <a:t></a:t>
            </a:r>
            <a:r>
              <a:rPr lang="en-US" b="1" dirty="0">
                <a:latin typeface="Albany"/>
              </a:rPr>
              <a:t> </a:t>
            </a:r>
            <a:r>
              <a:rPr lang="en-US" b="1" dirty="0">
                <a:latin typeface="Albany"/>
                <a:cs typeface="Arial" pitchFamily="34" charset="0"/>
              </a:rPr>
              <a:t>× </a:t>
            </a:r>
            <a:r>
              <a:rPr lang="en-US" b="1" dirty="0">
                <a:latin typeface="Albany"/>
              </a:rPr>
              <a:t>I</a:t>
            </a:r>
            <a:r>
              <a:rPr lang="en-US" b="1" dirty="0">
                <a:latin typeface="Albany"/>
                <a:cs typeface="Arial" pitchFamily="34" charset="0"/>
              </a:rPr>
              <a:t> × t × R</a:t>
            </a:r>
          </a:p>
        </p:txBody>
      </p:sp>
    </p:spTree>
    <p:extLst>
      <p:ext uri="{BB962C8B-B14F-4D97-AF65-F5344CB8AC3E}">
        <p14:creationId xmlns:p14="http://schemas.microsoft.com/office/powerpoint/2010/main" val="2522206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1200</TotalTime>
  <Words>391</Words>
  <Application>Microsoft Office PowerPoint</Application>
  <PresentationFormat>Экран (4:3)</PresentationFormat>
  <Paragraphs>125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9" baseType="lpstr">
      <vt:lpstr>Albany</vt:lpstr>
      <vt:lpstr>Arial</vt:lpstr>
      <vt:lpstr>Calibri</vt:lpstr>
      <vt:lpstr>Calibri Light</vt:lpstr>
      <vt:lpstr>Cambria Math</vt:lpstr>
      <vt:lpstr>Times New Roman</vt:lpstr>
      <vt:lpstr>TimesNewRoman</vt:lpstr>
      <vt:lpstr>TimesNewRoman,Italic</vt:lpstr>
      <vt:lpstr>Тема Office</vt:lpstr>
      <vt:lpstr>Досрочный ЕГЭ  по информатике и ИКТ 2020 Вариант – 1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Досрочный ЕГЭ по физике 2020 Вариант – 1</dc:title>
  <dc:creator>Григорьев Юрий</dc:creator>
  <cp:lastModifiedBy>Григорьев Максим Юрьевич</cp:lastModifiedBy>
  <cp:revision>111</cp:revision>
  <dcterms:created xsi:type="dcterms:W3CDTF">2020-04-19T11:24:34Z</dcterms:created>
  <dcterms:modified xsi:type="dcterms:W3CDTF">2020-06-02T08:44:30Z</dcterms:modified>
</cp:coreProperties>
</file>