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6" r:id="rId12"/>
    <p:sldId id="267" r:id="rId13"/>
    <p:sldId id="271" r:id="rId14"/>
    <p:sldId id="269" r:id="rId15"/>
    <p:sldId id="270" r:id="rId16"/>
    <p:sldId id="273" r:id="rId17"/>
    <p:sldId id="272" r:id="rId18"/>
    <p:sldId id="275" r:id="rId19"/>
    <p:sldId id="274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CBA65EC-FD82-4D46-8BC4-6F080A009120}">
          <p14:sldIdLst>
            <p14:sldId id="256"/>
            <p14:sldId id="257"/>
            <p14:sldId id="258"/>
            <p14:sldId id="259"/>
            <p14:sldId id="260"/>
            <p14:sldId id="261"/>
            <p14:sldId id="263"/>
            <p14:sldId id="262"/>
            <p14:sldId id="265"/>
            <p14:sldId id="264"/>
            <p14:sldId id="266"/>
            <p14:sldId id="267"/>
            <p14:sldId id="271"/>
            <p14:sldId id="269"/>
            <p14:sldId id="270"/>
            <p14:sldId id="273"/>
            <p14:sldId id="272"/>
            <p14:sldId id="275"/>
            <p14:sldId id="274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03.06.2020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-603448"/>
            <a:ext cx="7772400" cy="1470025"/>
          </a:xfrm>
        </p:spPr>
        <p:txBody>
          <a:bodyPr/>
          <a:lstStyle/>
          <a:p>
            <a:r>
              <a:rPr lang="ru-RU" dirty="0"/>
              <a:t>ЕГЭ. Грамматика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tx2"/>
                </a:solidFill>
              </a:rPr>
              <a:t>Задания</a:t>
            </a:r>
            <a:r>
              <a:rPr lang="en-US" sz="3600" dirty="0">
                <a:solidFill>
                  <a:schemeClr val="tx2"/>
                </a:solidFill>
              </a:rPr>
              <a:t> 19-25.</a:t>
            </a:r>
          </a:p>
          <a:p>
            <a:r>
              <a:rPr lang="en-US" sz="3600" dirty="0"/>
              <a:t>1.	Nouns</a:t>
            </a:r>
          </a:p>
          <a:p>
            <a:r>
              <a:rPr lang="ru-RU" sz="3600" dirty="0" smtClean="0"/>
              <a:t>       </a:t>
            </a:r>
            <a:r>
              <a:rPr lang="en-US" sz="3600" dirty="0" smtClean="0"/>
              <a:t>Adjectives</a:t>
            </a:r>
            <a:endParaRPr lang="en-US" sz="3600" dirty="0"/>
          </a:p>
          <a:p>
            <a:r>
              <a:rPr lang="ru-RU" sz="3600" dirty="0" smtClean="0"/>
              <a:t>       </a:t>
            </a:r>
            <a:r>
              <a:rPr lang="en-US" sz="3600" dirty="0" smtClean="0"/>
              <a:t>Pronouns</a:t>
            </a:r>
            <a:endParaRPr lang="en-US" sz="3600" dirty="0"/>
          </a:p>
          <a:p>
            <a:r>
              <a:rPr lang="ru-RU" sz="3600" dirty="0" smtClean="0"/>
              <a:t>       </a:t>
            </a:r>
            <a:r>
              <a:rPr lang="en-US" sz="3600" dirty="0" smtClean="0"/>
              <a:t>Numbers</a:t>
            </a:r>
            <a:endParaRPr lang="en-US" sz="3600" dirty="0"/>
          </a:p>
          <a:p>
            <a:r>
              <a:rPr lang="en-US" sz="3600" dirty="0"/>
              <a:t>2.	Verbs</a:t>
            </a:r>
          </a:p>
          <a:p>
            <a:r>
              <a:rPr lang="en-US" sz="3600" dirty="0"/>
              <a:t>3.	Practice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49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-171400"/>
            <a:ext cx="7315200" cy="1154097"/>
          </a:xfrm>
        </p:spPr>
        <p:txBody>
          <a:bodyPr/>
          <a:lstStyle/>
          <a:p>
            <a:r>
              <a:rPr lang="en-US" dirty="0"/>
              <a:t>Verbs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712968" cy="5805263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       -</a:t>
            </a:r>
            <a:r>
              <a:rPr lang="en-US" dirty="0"/>
              <a:t>1</a:t>
            </a:r>
          </a:p>
          <a:p>
            <a:r>
              <a:rPr lang="en-US" dirty="0"/>
              <a:t> if    -2 conditionals</a:t>
            </a:r>
          </a:p>
          <a:p>
            <a:pPr marL="45720" indent="0">
              <a:buNone/>
            </a:pPr>
            <a:r>
              <a:rPr lang="en-US" dirty="0"/>
              <a:t>      </a:t>
            </a:r>
            <a:r>
              <a:rPr lang="en-US" dirty="0" smtClean="0"/>
              <a:t>    -</a:t>
            </a:r>
            <a:r>
              <a:rPr lang="en-US" dirty="0"/>
              <a:t>3</a:t>
            </a:r>
          </a:p>
          <a:p>
            <a:endParaRPr lang="en-US" dirty="0"/>
          </a:p>
          <a:p>
            <a:r>
              <a:rPr lang="en-US" dirty="0"/>
              <a:t>If I had a car, I … … to work.                            drive    </a:t>
            </a:r>
          </a:p>
          <a:p>
            <a:r>
              <a:rPr lang="en-US" dirty="0"/>
              <a:t>You won’t pass your exam if you … …           not study</a:t>
            </a:r>
          </a:p>
          <a:p>
            <a:endParaRPr lang="en-US" dirty="0" smtClean="0"/>
          </a:p>
          <a:p>
            <a:r>
              <a:rPr lang="ru-RU" dirty="0" smtClean="0"/>
              <a:t>После </a:t>
            </a:r>
            <a:r>
              <a:rPr lang="en-US" dirty="0"/>
              <a:t>if </a:t>
            </a:r>
            <a:r>
              <a:rPr lang="ru-RU" dirty="0"/>
              <a:t>идет </a:t>
            </a:r>
            <a:r>
              <a:rPr lang="en-US" dirty="0"/>
              <a:t>past simple </a:t>
            </a:r>
            <a:r>
              <a:rPr lang="ru-RU" dirty="0"/>
              <a:t>только во 2-х условных предложениях.</a:t>
            </a:r>
          </a:p>
          <a:p>
            <a:pPr marL="45720" indent="0">
              <a:buNone/>
            </a:pPr>
            <a:r>
              <a:rPr lang="en-US" dirty="0" smtClean="0"/>
              <a:t>   </a:t>
            </a:r>
            <a:r>
              <a:rPr lang="ru-RU" dirty="0" smtClean="0"/>
              <a:t>Формула </a:t>
            </a:r>
            <a:r>
              <a:rPr lang="ru-RU" dirty="0"/>
              <a:t>следующая:</a:t>
            </a:r>
          </a:p>
          <a:p>
            <a:r>
              <a:rPr lang="en-US" dirty="0"/>
              <a:t>If+ past simple/ </a:t>
            </a:r>
            <a:r>
              <a:rPr lang="en-US" dirty="0" err="1"/>
              <a:t>would+inf</a:t>
            </a:r>
            <a:r>
              <a:rPr lang="en-US" dirty="0"/>
              <a:t>.</a:t>
            </a:r>
          </a:p>
          <a:p>
            <a:r>
              <a:rPr lang="en-US" dirty="0"/>
              <a:t>                           Wouldn’t+ inf.</a:t>
            </a:r>
          </a:p>
          <a:p>
            <a:r>
              <a:rPr lang="ru-RU" dirty="0"/>
              <a:t>То есть ответ будет:</a:t>
            </a:r>
            <a:r>
              <a:rPr lang="en-US" dirty="0"/>
              <a:t>would drive.</a:t>
            </a:r>
          </a:p>
          <a:p>
            <a:r>
              <a:rPr lang="ru-RU" dirty="0"/>
              <a:t>Во втором предложении видим, что это 1-ое условное предложение, так как </a:t>
            </a:r>
            <a:r>
              <a:rPr lang="en-US" dirty="0"/>
              <a:t>won’t </a:t>
            </a:r>
            <a:r>
              <a:rPr lang="ru-RU" dirty="0"/>
              <a:t>бывает только в условных предложениях 1-ого типа. </a:t>
            </a:r>
          </a:p>
          <a:p>
            <a:r>
              <a:rPr lang="en-US" dirty="0"/>
              <a:t>If + present simple/ will + inf.</a:t>
            </a:r>
          </a:p>
          <a:p>
            <a:r>
              <a:rPr lang="en-US" dirty="0"/>
              <a:t>                                   Won’t +inf.</a:t>
            </a:r>
          </a:p>
          <a:p>
            <a:r>
              <a:rPr lang="ru-RU" dirty="0"/>
              <a:t>То есть ответ: </a:t>
            </a:r>
            <a:r>
              <a:rPr lang="en-US" dirty="0"/>
              <a:t>don’t study.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4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dirty="0"/>
              <a:t>Если </a:t>
            </a:r>
            <a:r>
              <a:rPr lang="en-US" dirty="0"/>
              <a:t>if </a:t>
            </a:r>
            <a:r>
              <a:rPr lang="ru-RU" dirty="0"/>
              <a:t>в предложении нет, смотрим есть ли </a:t>
            </a:r>
            <a:r>
              <a:rPr lang="en-US" dirty="0"/>
              <a:t>wish.</a:t>
            </a:r>
          </a:p>
          <a:p>
            <a:r>
              <a:rPr lang="en-US" dirty="0"/>
              <a:t>I wish                                     </a:t>
            </a:r>
            <a:r>
              <a:rPr lang="en-US" dirty="0" smtClean="0"/>
              <a:t>    + Past </a:t>
            </a:r>
            <a:r>
              <a:rPr lang="en-US" dirty="0"/>
              <a:t>Simple</a:t>
            </a:r>
          </a:p>
          <a:p>
            <a:r>
              <a:rPr lang="ru-RU" dirty="0"/>
              <a:t>Было бы круто, если            </a:t>
            </a:r>
            <a:r>
              <a:rPr lang="en-US" dirty="0" smtClean="0"/>
              <a:t>   </a:t>
            </a:r>
            <a:r>
              <a:rPr lang="ru-RU" dirty="0" smtClean="0"/>
              <a:t>+  </a:t>
            </a:r>
            <a:r>
              <a:rPr lang="en-US" dirty="0"/>
              <a:t>Past Perfect</a:t>
            </a:r>
          </a:p>
          <a:p>
            <a:r>
              <a:rPr lang="en-US" dirty="0"/>
              <a:t>I wish I had longer hair.</a:t>
            </a:r>
          </a:p>
          <a:p>
            <a:r>
              <a:rPr lang="en-US" dirty="0"/>
              <a:t>I wish I had studied Chinese when I was at school.</a:t>
            </a:r>
          </a:p>
          <a:p>
            <a:pPr marL="45720" indent="0">
              <a:buNone/>
            </a:pPr>
            <a:r>
              <a:rPr lang="en-US" dirty="0" smtClean="0"/>
              <a:t>                </a:t>
            </a:r>
          </a:p>
          <a:p>
            <a:pPr marL="45720" indent="0">
              <a:buNone/>
            </a:pPr>
            <a:r>
              <a:rPr lang="en-US" dirty="0" smtClean="0"/>
              <a:t>                </a:t>
            </a:r>
            <a:r>
              <a:rPr lang="ru-RU" dirty="0" smtClean="0"/>
              <a:t>Сказуемое</a:t>
            </a:r>
            <a:r>
              <a:rPr lang="en-US" dirty="0" smtClean="0"/>
              <a:t>                              </a:t>
            </a:r>
            <a:r>
              <a:rPr lang="ru-RU" dirty="0" smtClean="0"/>
              <a:t>                             </a:t>
            </a:r>
            <a:r>
              <a:rPr lang="en-US" dirty="0" smtClean="0"/>
              <a:t>           </a:t>
            </a:r>
            <a:r>
              <a:rPr lang="ru-RU" dirty="0" smtClean="0"/>
              <a:t>Не сказуемое</a:t>
            </a:r>
            <a:endParaRPr lang="ru-RU" dirty="0"/>
          </a:p>
          <a:p>
            <a:pPr marL="45720" indent="0">
              <a:buNone/>
            </a:pPr>
            <a:r>
              <a:rPr lang="en-US" dirty="0" smtClean="0"/>
              <a:t>Active                             Passive </a:t>
            </a:r>
            <a:r>
              <a:rPr lang="ru-RU" dirty="0" smtClean="0"/>
              <a:t>наст</a:t>
            </a:r>
            <a:r>
              <a:rPr lang="ru-RU" dirty="0"/>
              <a:t>. </a:t>
            </a:r>
            <a:r>
              <a:rPr lang="ru-RU" dirty="0" err="1" smtClean="0"/>
              <a:t>вр</a:t>
            </a:r>
            <a:r>
              <a:rPr lang="ru-RU" dirty="0" smtClean="0"/>
              <a:t>. </a:t>
            </a:r>
            <a:r>
              <a:rPr lang="en-US" dirty="0" smtClean="0"/>
              <a:t>	 </a:t>
            </a:r>
            <a:r>
              <a:rPr lang="ru-RU" dirty="0"/>
              <a:t>	</a:t>
            </a:r>
            <a:r>
              <a:rPr lang="en-US" dirty="0" smtClean="0"/>
              <a:t>      </a:t>
            </a:r>
            <a:endParaRPr lang="ru-RU" dirty="0" smtClean="0"/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</a:t>
            </a:r>
            <a:r>
              <a:rPr lang="en-US" dirty="0" smtClean="0"/>
              <a:t>am/is/are + </a:t>
            </a:r>
            <a:r>
              <a:rPr lang="en-US" dirty="0"/>
              <a:t>V </a:t>
            </a:r>
            <a:r>
              <a:rPr lang="ru-RU" dirty="0"/>
              <a:t>в 3 форме / </a:t>
            </a:r>
            <a:r>
              <a:rPr lang="en-US" dirty="0"/>
              <a:t>V </a:t>
            </a:r>
            <a:r>
              <a:rPr lang="en-US" dirty="0" err="1" smtClean="0"/>
              <a:t>ed</a:t>
            </a: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ru-RU" dirty="0" smtClean="0"/>
              <a:t>                            </a:t>
            </a:r>
            <a:r>
              <a:rPr lang="ru-RU" dirty="0" err="1" smtClean="0"/>
              <a:t>пр.вр</a:t>
            </a:r>
            <a:r>
              <a:rPr lang="ru-RU" dirty="0"/>
              <a:t>. </a:t>
            </a:r>
            <a:r>
              <a:rPr lang="en-US" dirty="0" smtClean="0"/>
              <a:t>was</a:t>
            </a:r>
            <a:r>
              <a:rPr lang="ru-RU" dirty="0" smtClean="0"/>
              <a:t>/</a:t>
            </a:r>
            <a:r>
              <a:rPr lang="en-US" dirty="0" smtClean="0"/>
              <a:t>were + </a:t>
            </a:r>
            <a:r>
              <a:rPr lang="en-US" dirty="0"/>
              <a:t>V </a:t>
            </a:r>
            <a:r>
              <a:rPr lang="ru-RU" dirty="0"/>
              <a:t>в 3 форме/ </a:t>
            </a:r>
            <a:r>
              <a:rPr lang="en-US" dirty="0"/>
              <a:t>V </a:t>
            </a:r>
            <a:r>
              <a:rPr lang="en-US" dirty="0" err="1"/>
              <a:t>ed</a:t>
            </a:r>
            <a:endParaRPr lang="en-US" dirty="0"/>
          </a:p>
          <a:p>
            <a:pPr marL="45720" indent="0">
              <a:buNone/>
            </a:pPr>
            <a:r>
              <a:rPr lang="en-US" dirty="0" smtClean="0"/>
              <a:t>                           </a:t>
            </a:r>
          </a:p>
          <a:p>
            <a:pPr marL="45720" indent="0">
              <a:buNone/>
            </a:pPr>
            <a:r>
              <a:rPr lang="en-US" dirty="0" smtClean="0"/>
              <a:t>              </a:t>
            </a:r>
            <a:r>
              <a:rPr lang="ru-RU" dirty="0" err="1" smtClean="0"/>
              <a:t>пр.вр</a:t>
            </a:r>
            <a:r>
              <a:rPr lang="ru-RU" dirty="0"/>
              <a:t>. с результатом сейчас </a:t>
            </a:r>
            <a:r>
              <a:rPr lang="en-US" dirty="0"/>
              <a:t>have/has been + V 3</a:t>
            </a:r>
            <a:r>
              <a:rPr lang="ru-RU" dirty="0"/>
              <a:t>ф./</a:t>
            </a:r>
            <a:r>
              <a:rPr lang="en-US" dirty="0"/>
              <a:t>V </a:t>
            </a:r>
            <a:r>
              <a:rPr lang="en-US" dirty="0" err="1"/>
              <a:t>ed</a:t>
            </a:r>
            <a:endParaRPr lang="en-US" dirty="0"/>
          </a:p>
          <a:p>
            <a:pPr marL="45720" indent="0">
              <a:buNone/>
            </a:pPr>
            <a:r>
              <a:rPr lang="ru-RU" dirty="0"/>
              <a:t>		</a:t>
            </a:r>
            <a:r>
              <a:rPr lang="en-US" dirty="0" smtClean="0"/>
              <a:t>  </a:t>
            </a:r>
          </a:p>
          <a:p>
            <a:pPr marL="45720" indent="0">
              <a:buNone/>
            </a:pPr>
            <a:r>
              <a:rPr lang="en-US" dirty="0" smtClean="0"/>
              <a:t>                                  </a:t>
            </a:r>
            <a:r>
              <a:rPr lang="ru-RU" dirty="0" smtClean="0"/>
              <a:t>буд</a:t>
            </a:r>
            <a:r>
              <a:rPr lang="ru-RU" dirty="0"/>
              <a:t>. </a:t>
            </a:r>
            <a:r>
              <a:rPr lang="ru-RU" dirty="0" err="1"/>
              <a:t>вр</a:t>
            </a:r>
            <a:r>
              <a:rPr lang="ru-RU" dirty="0"/>
              <a:t>. </a:t>
            </a:r>
            <a:r>
              <a:rPr lang="en-US" dirty="0"/>
              <a:t>will be + V3/ </a:t>
            </a:r>
            <a:r>
              <a:rPr lang="en-US" dirty="0" err="1"/>
              <a:t>Ved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5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-99392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/>
              <a:t>Сказуемое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8805664" cy="6120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/>
              <a:t>         Active</a:t>
            </a:r>
            <a:endParaRPr lang="en-US" dirty="0"/>
          </a:p>
          <a:p>
            <a:r>
              <a:rPr lang="en-US" dirty="0"/>
              <a:t>•	</a:t>
            </a:r>
            <a:r>
              <a:rPr lang="en-US" dirty="0" err="1"/>
              <a:t>Pr.Simple</a:t>
            </a:r>
            <a:endParaRPr lang="en-US" dirty="0"/>
          </a:p>
          <a:p>
            <a:r>
              <a:rPr lang="en-US" dirty="0"/>
              <a:t>•	</a:t>
            </a:r>
            <a:r>
              <a:rPr lang="en-US" dirty="0" err="1"/>
              <a:t>Pr.Cont</a:t>
            </a:r>
            <a:r>
              <a:rPr lang="en-US" dirty="0"/>
              <a:t>.</a:t>
            </a:r>
          </a:p>
          <a:p>
            <a:r>
              <a:rPr lang="en-US" dirty="0"/>
              <a:t>•	</a:t>
            </a:r>
            <a:r>
              <a:rPr lang="en-US" dirty="0" err="1"/>
              <a:t>Pr.Perf</a:t>
            </a:r>
            <a:r>
              <a:rPr lang="en-US" dirty="0"/>
              <a:t>.</a:t>
            </a:r>
          </a:p>
          <a:p>
            <a:r>
              <a:rPr lang="en-US" dirty="0"/>
              <a:t>•	Pr. </a:t>
            </a:r>
            <a:r>
              <a:rPr lang="en-US" dirty="0" err="1"/>
              <a:t>Perf.Cont</a:t>
            </a:r>
            <a:r>
              <a:rPr lang="en-US" dirty="0"/>
              <a:t>.</a:t>
            </a:r>
          </a:p>
          <a:p>
            <a:r>
              <a:rPr lang="en-US" dirty="0"/>
              <a:t>•	Past Simple</a:t>
            </a:r>
          </a:p>
          <a:p>
            <a:r>
              <a:rPr lang="en-US" dirty="0"/>
              <a:t>•	Past Cont.</a:t>
            </a:r>
          </a:p>
          <a:p>
            <a:r>
              <a:rPr lang="en-US" dirty="0"/>
              <a:t>•	Past </a:t>
            </a:r>
            <a:r>
              <a:rPr lang="en-US" dirty="0" err="1"/>
              <a:t>Perf</a:t>
            </a:r>
            <a:r>
              <a:rPr lang="en-US" dirty="0"/>
              <a:t>.</a:t>
            </a:r>
          </a:p>
          <a:p>
            <a:r>
              <a:rPr lang="en-US" dirty="0"/>
              <a:t>•	Past </a:t>
            </a:r>
            <a:r>
              <a:rPr lang="en-US" dirty="0" err="1"/>
              <a:t>Perf</a:t>
            </a:r>
            <a:r>
              <a:rPr lang="en-US" dirty="0"/>
              <a:t>. Cont.</a:t>
            </a:r>
          </a:p>
          <a:p>
            <a:r>
              <a:rPr lang="en-US" dirty="0"/>
              <a:t>•	Future Simple</a:t>
            </a:r>
          </a:p>
          <a:p>
            <a:r>
              <a:rPr lang="en-US" dirty="0"/>
              <a:t>•	Future in – the- Past</a:t>
            </a:r>
          </a:p>
          <a:p>
            <a:pPr marL="45720" indent="0">
              <a:buNone/>
            </a:pPr>
            <a:r>
              <a:rPr lang="en-US" dirty="0" smtClean="0"/>
              <a:t> He </a:t>
            </a:r>
            <a:r>
              <a:rPr lang="en-US" dirty="0"/>
              <a:t>said that he … … me tomorrow.             (call)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71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-209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/>
              <a:t>Не сказуемое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892480" cy="6381327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sz="2400" dirty="0"/>
              <a:t>.	Активное  причастие</a:t>
            </a:r>
          </a:p>
          <a:p>
            <a:pPr marL="4572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</a:t>
            </a:r>
            <a:r>
              <a:rPr lang="ru-RU" sz="2400" dirty="0" smtClean="0"/>
              <a:t>Пассивное</a:t>
            </a:r>
            <a:endParaRPr lang="ru-RU" sz="2400" dirty="0"/>
          </a:p>
          <a:p>
            <a:r>
              <a:rPr lang="ru-RU" sz="2400" dirty="0"/>
              <a:t>Активное		      </a:t>
            </a:r>
            <a:r>
              <a:rPr lang="en-US" sz="2400" dirty="0" smtClean="0"/>
              <a:t>          </a:t>
            </a:r>
            <a:r>
              <a:rPr lang="ru-RU" sz="2400" dirty="0" smtClean="0"/>
              <a:t>Пассивное</a:t>
            </a:r>
            <a:endParaRPr lang="ru-RU" sz="2400" dirty="0"/>
          </a:p>
          <a:p>
            <a:r>
              <a:rPr lang="ru-RU" sz="2400" dirty="0"/>
              <a:t>что делающий		</a:t>
            </a:r>
            <a:r>
              <a:rPr lang="en-US" sz="2400" dirty="0" smtClean="0"/>
              <a:t>     </a:t>
            </a:r>
            <a:r>
              <a:rPr lang="ru-RU" sz="2400" dirty="0" smtClean="0"/>
              <a:t>что </a:t>
            </a:r>
            <a:r>
              <a:rPr lang="ru-RU" sz="2400" dirty="0"/>
              <a:t>сделанный</a:t>
            </a:r>
          </a:p>
          <a:p>
            <a:r>
              <a:rPr lang="en-US" sz="2400" dirty="0"/>
              <a:t>V </a:t>
            </a:r>
            <a:r>
              <a:rPr lang="en-US" sz="2400" dirty="0" err="1"/>
              <a:t>ing</a:t>
            </a:r>
            <a:r>
              <a:rPr lang="en-US" sz="2400" dirty="0"/>
              <a:t>		</a:t>
            </a:r>
            <a:r>
              <a:rPr lang="en-US" sz="2400" dirty="0" smtClean="0"/>
              <a:t>                </a:t>
            </a:r>
            <a:r>
              <a:rPr lang="en-US" sz="2400" dirty="0" err="1" smtClean="0"/>
              <a:t>Ved</a:t>
            </a:r>
            <a:r>
              <a:rPr lang="en-US" sz="2400" dirty="0"/>
              <a:t>/ V3</a:t>
            </a:r>
          </a:p>
          <a:p>
            <a:r>
              <a:rPr lang="en-US" sz="2400" dirty="0"/>
              <a:t>She heard a strange noise … from the living room.        </a:t>
            </a:r>
            <a:r>
              <a:rPr lang="en-US" sz="2400" dirty="0" smtClean="0"/>
              <a:t>Come</a:t>
            </a:r>
            <a:endParaRPr lang="en-US" sz="2400" dirty="0"/>
          </a:p>
          <a:p>
            <a:pPr marL="45720" indent="0">
              <a:buNone/>
            </a:pPr>
            <a:r>
              <a:rPr lang="en-US" sz="2400" dirty="0" smtClean="0"/>
              <a:t>   </a:t>
            </a:r>
            <a:r>
              <a:rPr lang="ru-RU" sz="2400" dirty="0" smtClean="0"/>
              <a:t>Звук </a:t>
            </a:r>
            <a:r>
              <a:rPr lang="ru-RU" sz="2400" dirty="0"/>
              <a:t>идущий (сам идет) значит ответ: </a:t>
            </a:r>
            <a:r>
              <a:rPr lang="en-US" sz="2400" dirty="0">
                <a:solidFill>
                  <a:schemeClr val="tx2"/>
                </a:solidFill>
              </a:rPr>
              <a:t>coming</a:t>
            </a:r>
          </a:p>
          <a:p>
            <a:r>
              <a:rPr lang="en-US" sz="2400" dirty="0"/>
              <a:t>He forgot about the money … to him by </a:t>
            </a:r>
            <a:r>
              <a:rPr lang="en-US" sz="2400" dirty="0" err="1"/>
              <a:t>Mr</a:t>
            </a:r>
            <a:r>
              <a:rPr lang="en-US" sz="2400" dirty="0"/>
              <a:t> Brown.         </a:t>
            </a:r>
            <a:r>
              <a:rPr lang="en-US" sz="2400" dirty="0" smtClean="0"/>
              <a:t>Give</a:t>
            </a:r>
            <a:endParaRPr lang="en-US" sz="2400" dirty="0"/>
          </a:p>
          <a:p>
            <a:pPr marL="45720" indent="0">
              <a:buNone/>
            </a:pPr>
            <a:r>
              <a:rPr lang="en-US" sz="2400" dirty="0" smtClean="0"/>
              <a:t>   </a:t>
            </a:r>
            <a:r>
              <a:rPr lang="ru-RU" sz="2400" dirty="0" smtClean="0"/>
              <a:t>Речь </a:t>
            </a:r>
            <a:r>
              <a:rPr lang="ru-RU" sz="2400" dirty="0"/>
              <a:t>идет о деньгах данных, поэтому это пассивное причастие.</a:t>
            </a:r>
          </a:p>
          <a:p>
            <a:pPr marL="45720" indent="0">
              <a:buNone/>
            </a:pPr>
            <a:r>
              <a:rPr lang="en-US" sz="2400" dirty="0" smtClean="0"/>
              <a:t>   </a:t>
            </a:r>
            <a:r>
              <a:rPr lang="ru-RU" sz="2400" dirty="0" smtClean="0"/>
              <a:t>Значит </a:t>
            </a:r>
            <a:r>
              <a:rPr lang="ru-RU" sz="2400" dirty="0"/>
              <a:t>ответ: </a:t>
            </a:r>
            <a:r>
              <a:rPr lang="en-US" sz="2400" dirty="0" smtClean="0">
                <a:solidFill>
                  <a:schemeClr val="tx2"/>
                </a:solidFill>
              </a:rPr>
              <a:t>given</a:t>
            </a:r>
            <a:endParaRPr lang="en-US" sz="2400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57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ru-RU" dirty="0"/>
              <a:t>Не сказуемое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2.</a:t>
            </a:r>
            <a:r>
              <a:rPr lang="en-US" sz="2800" dirty="0"/>
              <a:t>Gerund (</a:t>
            </a:r>
            <a:r>
              <a:rPr lang="en-US" sz="2800" dirty="0" err="1"/>
              <a:t>Ving</a:t>
            </a:r>
            <a:r>
              <a:rPr lang="en-US" sz="2800" dirty="0"/>
              <a:t>)</a:t>
            </a:r>
          </a:p>
          <a:p>
            <a:pPr marL="4572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Infinitive </a:t>
            </a:r>
            <a:r>
              <a:rPr lang="en-US" sz="2800" dirty="0"/>
              <a:t>with to( </a:t>
            </a:r>
            <a:r>
              <a:rPr lang="en-US" sz="2800" dirty="0" err="1" smtClean="0"/>
              <a:t>toV</a:t>
            </a:r>
            <a:r>
              <a:rPr lang="en-US" sz="2800" dirty="0" smtClean="0"/>
              <a:t>) </a:t>
            </a:r>
          </a:p>
          <a:p>
            <a:pPr marL="45720" indent="0">
              <a:buNone/>
            </a:pPr>
            <a:r>
              <a:rPr lang="en-US" sz="2800" dirty="0" smtClean="0"/>
              <a:t>Gerund </a:t>
            </a:r>
            <a:r>
              <a:rPr lang="en-US" sz="2800" dirty="0"/>
              <a:t>(</a:t>
            </a:r>
            <a:r>
              <a:rPr lang="en-US" sz="2800" dirty="0" err="1"/>
              <a:t>Ving</a:t>
            </a:r>
            <a:r>
              <a:rPr lang="en-US" sz="2800" dirty="0"/>
              <a:t>)</a:t>
            </a:r>
          </a:p>
          <a:p>
            <a:r>
              <a:rPr lang="en-US" sz="2800" dirty="0"/>
              <a:t>	After some verbs: </a:t>
            </a:r>
            <a:r>
              <a:rPr lang="en-US" sz="2800" dirty="0" smtClean="0"/>
              <a:t>    enjoy</a:t>
            </a:r>
            <a:endParaRPr lang="en-US" sz="2800" dirty="0"/>
          </a:p>
          <a:p>
            <a:pPr marL="45720" indent="0">
              <a:buNone/>
            </a:pPr>
            <a:r>
              <a:rPr lang="en-US" sz="2800" dirty="0" smtClean="0"/>
              <a:t>                                          finish</a:t>
            </a:r>
          </a:p>
          <a:p>
            <a:pPr marL="45720" indent="0">
              <a:buNone/>
            </a:pPr>
            <a:r>
              <a:rPr lang="en-US" sz="2800" dirty="0" smtClean="0"/>
              <a:t>                                          hate</a:t>
            </a:r>
          </a:p>
          <a:p>
            <a:pPr marL="45720" indent="0">
              <a:buNone/>
            </a:pPr>
            <a:r>
              <a:rPr lang="en-US" sz="2800" dirty="0" smtClean="0"/>
              <a:t>                                          </a:t>
            </a:r>
            <a:r>
              <a:rPr lang="en-US" sz="2800" dirty="0"/>
              <a:t>like</a:t>
            </a:r>
          </a:p>
          <a:p>
            <a:pPr marL="45720" indent="0">
              <a:buNone/>
            </a:pPr>
            <a:r>
              <a:rPr lang="en-US" sz="2800" dirty="0" smtClean="0"/>
              <a:t>                                          love</a:t>
            </a:r>
            <a:endParaRPr lang="en-US" sz="2800" dirty="0"/>
          </a:p>
          <a:p>
            <a:pPr marL="45720" indent="0">
              <a:buNone/>
            </a:pPr>
            <a:r>
              <a:rPr lang="en-US" sz="2800" dirty="0" smtClean="0"/>
              <a:t>                                          </a:t>
            </a:r>
            <a:r>
              <a:rPr lang="en-US" sz="2800" dirty="0"/>
              <a:t>don’t mind</a:t>
            </a:r>
          </a:p>
          <a:p>
            <a:pPr marL="45720" indent="0">
              <a:buNone/>
            </a:pPr>
            <a:r>
              <a:rPr lang="en-US" sz="2800" dirty="0"/>
              <a:t>                            </a:t>
            </a:r>
            <a:r>
              <a:rPr lang="en-US" sz="2800" dirty="0" smtClean="0"/>
              <a:t>              </a:t>
            </a:r>
            <a:r>
              <a:rPr lang="en-US" sz="2800" dirty="0"/>
              <a:t>spend, stop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01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0"/>
            <a:ext cx="9252520" cy="6857999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dirty="0"/>
              <a:t>Have you finish your room (tidy)</a:t>
            </a:r>
          </a:p>
          <a:p>
            <a:r>
              <a:rPr lang="en-US" dirty="0"/>
              <a:t>•	After prepositions</a:t>
            </a:r>
          </a:p>
          <a:p>
            <a:pPr marL="45720" indent="0">
              <a:buNone/>
            </a:pPr>
            <a:r>
              <a:rPr lang="en-US" dirty="0" smtClean="0"/>
              <a:t>  I’m </a:t>
            </a:r>
            <a:r>
              <a:rPr lang="en-US" dirty="0"/>
              <a:t>good at … problems (solve)</a:t>
            </a:r>
          </a:p>
          <a:p>
            <a:r>
              <a:rPr lang="en-US" dirty="0"/>
              <a:t>•	В </a:t>
            </a:r>
            <a:r>
              <a:rPr lang="en-US" dirty="0" err="1"/>
              <a:t>качестве</a:t>
            </a:r>
            <a:r>
              <a:rPr lang="en-US" dirty="0"/>
              <a:t> </a:t>
            </a:r>
            <a:r>
              <a:rPr lang="en-US" dirty="0" err="1"/>
              <a:t>существ</a:t>
            </a:r>
            <a:r>
              <a:rPr lang="en-US" dirty="0"/>
              <a:t>./ </a:t>
            </a:r>
            <a:r>
              <a:rPr lang="en-US" dirty="0" err="1"/>
              <a:t>подлеж</a:t>
            </a:r>
            <a:r>
              <a:rPr lang="en-US" dirty="0"/>
              <a:t>.</a:t>
            </a:r>
          </a:p>
          <a:p>
            <a:pPr marL="45720" indent="0">
              <a:buNone/>
            </a:pPr>
            <a:r>
              <a:rPr lang="en-US" dirty="0" smtClean="0"/>
              <a:t>  It’s </a:t>
            </a:r>
            <a:r>
              <a:rPr lang="en-US" dirty="0"/>
              <a:t>no secret that … expends (read) your vocabulary.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Infinitive </a:t>
            </a:r>
            <a:r>
              <a:rPr lang="en-US" dirty="0"/>
              <a:t>with to</a:t>
            </a:r>
          </a:p>
          <a:p>
            <a:r>
              <a:rPr lang="en-US" dirty="0"/>
              <a:t>1.	 after some verbs:   decide</a:t>
            </a:r>
          </a:p>
          <a:p>
            <a:pPr marL="45720" indent="0">
              <a:buNone/>
            </a:pPr>
            <a:r>
              <a:rPr lang="en-US" dirty="0"/>
              <a:t>                                  </a:t>
            </a:r>
            <a:r>
              <a:rPr lang="en-US" dirty="0" smtClean="0"/>
              <a:t>           forget</a:t>
            </a:r>
            <a:endParaRPr lang="en-US" dirty="0"/>
          </a:p>
          <a:p>
            <a:pPr marL="45720" indent="0">
              <a:buNone/>
            </a:pPr>
            <a:r>
              <a:rPr lang="en-US" dirty="0" smtClean="0"/>
              <a:t>                                             </a:t>
            </a:r>
            <a:r>
              <a:rPr lang="en-US" dirty="0"/>
              <a:t>hope</a:t>
            </a:r>
          </a:p>
          <a:p>
            <a:pPr marL="45720" indent="0">
              <a:buNone/>
            </a:pPr>
            <a:r>
              <a:rPr lang="en-US" dirty="0"/>
              <a:t>                                 </a:t>
            </a:r>
            <a:r>
              <a:rPr lang="en-US" dirty="0" smtClean="0"/>
              <a:t>            </a:t>
            </a:r>
            <a:r>
              <a:rPr lang="en-US" dirty="0"/>
              <a:t>learn</a:t>
            </a:r>
          </a:p>
          <a:p>
            <a:pPr marL="45720" indent="0">
              <a:buNone/>
            </a:pPr>
            <a:r>
              <a:rPr lang="en-US" dirty="0" smtClean="0"/>
              <a:t>                                             need</a:t>
            </a:r>
          </a:p>
          <a:p>
            <a:pPr marL="45720" indent="0">
              <a:buNone/>
            </a:pPr>
            <a:r>
              <a:rPr lang="en-US" dirty="0" smtClean="0"/>
              <a:t>                                             offer</a:t>
            </a:r>
          </a:p>
          <a:p>
            <a:pPr marL="45720" indent="0">
              <a:buNone/>
            </a:pPr>
            <a:r>
              <a:rPr lang="en-US" dirty="0" smtClean="0"/>
              <a:t>                                             plan</a:t>
            </a:r>
          </a:p>
          <a:p>
            <a:pPr marL="45720" indent="0">
              <a:buNone/>
            </a:pPr>
            <a:r>
              <a:rPr lang="en-US" dirty="0" smtClean="0"/>
              <a:t>                                             </a:t>
            </a:r>
            <a:r>
              <a:rPr lang="en-US" dirty="0"/>
              <a:t>promise</a:t>
            </a:r>
          </a:p>
          <a:p>
            <a:pPr marL="45720" indent="0">
              <a:buNone/>
            </a:pPr>
            <a:r>
              <a:rPr lang="en-US" dirty="0" smtClean="0"/>
              <a:t>                                             remember</a:t>
            </a:r>
            <a:endParaRPr lang="en-US" dirty="0"/>
          </a:p>
          <a:p>
            <a:pPr marL="45720" indent="0">
              <a:buNone/>
            </a:pPr>
            <a:r>
              <a:rPr lang="en-US" dirty="0" smtClean="0"/>
              <a:t>                                             </a:t>
            </a:r>
            <a:r>
              <a:rPr lang="en-US" dirty="0"/>
              <a:t>want</a:t>
            </a:r>
          </a:p>
          <a:p>
            <a:pPr marL="45720" indent="0">
              <a:buNone/>
            </a:pPr>
            <a:r>
              <a:rPr lang="en-US" dirty="0"/>
              <a:t>                                  </a:t>
            </a:r>
            <a:r>
              <a:rPr lang="en-US" dirty="0" smtClean="0"/>
              <a:t>           </a:t>
            </a:r>
            <a:r>
              <a:rPr lang="en-US" dirty="0"/>
              <a:t>would like</a:t>
            </a:r>
          </a:p>
          <a:p>
            <a:pPr marL="45720" indent="0">
              <a:buNone/>
            </a:pPr>
            <a:r>
              <a:rPr lang="en-US" dirty="0"/>
              <a:t>We’ decided …to France for our holiday.                ( go)</a:t>
            </a:r>
          </a:p>
          <a:p>
            <a:endParaRPr lang="en-US" dirty="0"/>
          </a:p>
          <a:p>
            <a:r>
              <a:rPr lang="en-US" dirty="0"/>
              <a:t>2.	After adjectives.</a:t>
            </a:r>
          </a:p>
          <a:p>
            <a:pPr marL="45720" indent="0">
              <a:buNone/>
            </a:pPr>
            <a:r>
              <a:rPr lang="en-US" dirty="0"/>
              <a:t>They are easy …  (carry)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0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249"/>
            <a:ext cx="5742079" cy="692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2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50" y="25540"/>
            <a:ext cx="6840760" cy="670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0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6007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36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6896100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91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-670877"/>
            <a:ext cx="7524328" cy="1341753"/>
          </a:xfrm>
        </p:spPr>
        <p:txBody>
          <a:bodyPr/>
          <a:lstStyle/>
          <a:p>
            <a:r>
              <a:rPr lang="en-US" dirty="0"/>
              <a:t>Nouns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16530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Ед</a:t>
            </a:r>
            <a:r>
              <a:rPr lang="ru-RU" dirty="0">
                <a:solidFill>
                  <a:schemeClr val="tx2"/>
                </a:solidFill>
              </a:rPr>
              <a:t>. число                                                               Мн. Число</a:t>
            </a:r>
          </a:p>
          <a:p>
            <a:pPr marL="45720" indent="0">
              <a:buNone/>
            </a:pPr>
            <a:r>
              <a:rPr lang="ru-RU" dirty="0"/>
              <a:t>1 (один)                                                                  </a:t>
            </a:r>
            <a:r>
              <a:rPr lang="ru-RU" dirty="0" smtClean="0"/>
              <a:t>10 </a:t>
            </a:r>
            <a:r>
              <a:rPr lang="ru-RU" dirty="0"/>
              <a:t>(десять)</a:t>
            </a:r>
          </a:p>
          <a:p>
            <a:r>
              <a:rPr lang="ru-RU" dirty="0"/>
              <a:t>•	</a:t>
            </a:r>
            <a:r>
              <a:rPr lang="en-US" dirty="0"/>
              <a:t>man                                                        </a:t>
            </a:r>
            <a:r>
              <a:rPr lang="ru-RU" dirty="0" smtClean="0"/>
              <a:t>   </a:t>
            </a:r>
            <a:r>
              <a:rPr lang="en-US" dirty="0" smtClean="0"/>
              <a:t> </a:t>
            </a:r>
            <a:r>
              <a:rPr lang="en-US" dirty="0"/>
              <a:t>men </a:t>
            </a:r>
          </a:p>
          <a:p>
            <a:pPr marL="45720" indent="0">
              <a:buNone/>
            </a:pPr>
            <a:r>
              <a:rPr lang="ru-RU" dirty="0" smtClean="0"/>
              <a:t>             </a:t>
            </a:r>
            <a:r>
              <a:rPr lang="en-US" dirty="0" smtClean="0"/>
              <a:t>policeman                                             </a:t>
            </a:r>
            <a:r>
              <a:rPr lang="ru-RU" dirty="0" smtClean="0"/>
              <a:t>     </a:t>
            </a:r>
            <a:r>
              <a:rPr lang="en-US" dirty="0" smtClean="0"/>
              <a:t> </a:t>
            </a:r>
            <a:r>
              <a:rPr lang="en-US" dirty="0"/>
              <a:t>policemen</a:t>
            </a:r>
          </a:p>
          <a:p>
            <a:r>
              <a:rPr lang="en-US" dirty="0"/>
              <a:t>•	woman                                                 </a:t>
            </a:r>
            <a:r>
              <a:rPr lang="ru-RU" dirty="0" smtClean="0"/>
              <a:t>    </a:t>
            </a:r>
            <a:r>
              <a:rPr lang="en-US" dirty="0" smtClean="0"/>
              <a:t>   </a:t>
            </a:r>
            <a:r>
              <a:rPr lang="en-US" dirty="0"/>
              <a:t>women</a:t>
            </a:r>
          </a:p>
          <a:p>
            <a:r>
              <a:rPr lang="en-US" dirty="0"/>
              <a:t>•	child                                                        </a:t>
            </a:r>
            <a:r>
              <a:rPr lang="ru-RU" dirty="0" smtClean="0"/>
              <a:t>   </a:t>
            </a:r>
            <a:r>
              <a:rPr lang="en-US" dirty="0" smtClean="0"/>
              <a:t> </a:t>
            </a:r>
            <a:r>
              <a:rPr lang="en-US" dirty="0"/>
              <a:t>children</a:t>
            </a:r>
          </a:p>
          <a:p>
            <a:r>
              <a:rPr lang="en-US" dirty="0"/>
              <a:t>•	tooth                                                      </a:t>
            </a:r>
            <a:r>
              <a:rPr lang="ru-RU" dirty="0" smtClean="0"/>
              <a:t>    </a:t>
            </a:r>
            <a:r>
              <a:rPr lang="en-US" dirty="0" smtClean="0"/>
              <a:t>  </a:t>
            </a:r>
            <a:r>
              <a:rPr lang="en-US" dirty="0"/>
              <a:t>teeth</a:t>
            </a:r>
          </a:p>
          <a:p>
            <a:r>
              <a:rPr lang="en-US" dirty="0"/>
              <a:t>•	person                                                   </a:t>
            </a:r>
            <a:r>
              <a:rPr lang="ru-RU" dirty="0" smtClean="0"/>
              <a:t>    </a:t>
            </a:r>
            <a:r>
              <a:rPr lang="en-US" dirty="0" smtClean="0"/>
              <a:t>  </a:t>
            </a:r>
            <a:r>
              <a:rPr lang="en-US" dirty="0"/>
              <a:t>people</a:t>
            </a:r>
          </a:p>
          <a:p>
            <a:r>
              <a:rPr lang="en-US" dirty="0"/>
              <a:t>•	goose                                                     </a:t>
            </a:r>
            <a:r>
              <a:rPr lang="ru-RU" dirty="0" smtClean="0"/>
              <a:t>   </a:t>
            </a:r>
            <a:r>
              <a:rPr lang="en-US" dirty="0" smtClean="0"/>
              <a:t>  </a:t>
            </a:r>
            <a:r>
              <a:rPr lang="en-US" dirty="0"/>
              <a:t>geese  </a:t>
            </a:r>
          </a:p>
          <a:p>
            <a:r>
              <a:rPr lang="en-US" dirty="0"/>
              <a:t>•	mouse                                                     </a:t>
            </a:r>
            <a:r>
              <a:rPr lang="ru-RU" dirty="0" smtClean="0"/>
              <a:t>    </a:t>
            </a:r>
            <a:r>
              <a:rPr lang="en-US" dirty="0" smtClean="0"/>
              <a:t>mice</a:t>
            </a:r>
            <a:endParaRPr lang="en-US" dirty="0"/>
          </a:p>
          <a:p>
            <a:r>
              <a:rPr lang="en-US" dirty="0"/>
              <a:t>•	foot                                                        </a:t>
            </a:r>
            <a:r>
              <a:rPr lang="ru-RU" dirty="0" smtClean="0"/>
              <a:t>    </a:t>
            </a:r>
            <a:r>
              <a:rPr lang="en-US" dirty="0" smtClean="0"/>
              <a:t>  </a:t>
            </a:r>
            <a:r>
              <a:rPr lang="en-US" dirty="0"/>
              <a:t>feet</a:t>
            </a:r>
          </a:p>
          <a:p>
            <a:r>
              <a:rPr lang="en-US" dirty="0"/>
              <a:t>•	ox                                                            </a:t>
            </a:r>
            <a:r>
              <a:rPr lang="ru-RU" dirty="0" smtClean="0"/>
              <a:t>   </a:t>
            </a:r>
            <a:r>
              <a:rPr lang="en-US" dirty="0" smtClean="0"/>
              <a:t> </a:t>
            </a:r>
            <a:r>
              <a:rPr lang="en-US" dirty="0"/>
              <a:t>oxen</a:t>
            </a:r>
          </a:p>
          <a:p>
            <a:pPr marL="45720" indent="0">
              <a:buNone/>
            </a:pPr>
            <a:r>
              <a:rPr lang="en-US" dirty="0" smtClean="0"/>
              <a:t>_______________________________________________________________</a:t>
            </a:r>
            <a:endParaRPr lang="en-US" dirty="0"/>
          </a:p>
          <a:p>
            <a:pPr marL="45720" indent="0">
              <a:buNone/>
            </a:pPr>
            <a:r>
              <a:rPr lang="en-US" dirty="0"/>
              <a:t>1 (</a:t>
            </a:r>
            <a:r>
              <a:rPr lang="ru-RU" dirty="0"/>
              <a:t>один)                                                   10 (десять)</a:t>
            </a:r>
          </a:p>
          <a:p>
            <a:r>
              <a:rPr lang="ru-RU" dirty="0"/>
              <a:t>•	</a:t>
            </a:r>
            <a:r>
              <a:rPr lang="en-US" dirty="0"/>
              <a:t>Fish                                                            </a:t>
            </a:r>
            <a:r>
              <a:rPr lang="en-US" dirty="0" err="1"/>
              <a:t>fish</a:t>
            </a:r>
            <a:endParaRPr lang="en-US" dirty="0"/>
          </a:p>
          <a:p>
            <a:r>
              <a:rPr lang="en-US" dirty="0"/>
              <a:t>•	Sheep                                                        </a:t>
            </a:r>
            <a:r>
              <a:rPr lang="en-US" dirty="0" err="1"/>
              <a:t>sheep</a:t>
            </a:r>
            <a:r>
              <a:rPr lang="en-US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7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527" y="1410040"/>
            <a:ext cx="8107288" cy="1730161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40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-387424"/>
            <a:ext cx="7315200" cy="1154097"/>
          </a:xfrm>
        </p:spPr>
        <p:txBody>
          <a:bodyPr/>
          <a:lstStyle/>
          <a:p>
            <a:r>
              <a:rPr lang="en-US" dirty="0"/>
              <a:t>Nouns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616530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>
                <a:solidFill>
                  <a:schemeClr val="tx2"/>
                </a:solidFill>
              </a:rPr>
              <a:t>Ед. число                                           </a:t>
            </a:r>
            <a:r>
              <a:rPr lang="ru-RU" sz="2800" dirty="0" smtClean="0">
                <a:solidFill>
                  <a:schemeClr val="tx2"/>
                </a:solidFill>
              </a:rPr>
              <a:t>      </a:t>
            </a:r>
            <a:r>
              <a:rPr lang="ru-RU" sz="2800" dirty="0">
                <a:solidFill>
                  <a:schemeClr val="tx2"/>
                </a:solidFill>
              </a:rPr>
              <a:t>Мн. число</a:t>
            </a:r>
          </a:p>
          <a:p>
            <a:r>
              <a:rPr lang="ru-RU" sz="2800" dirty="0"/>
              <a:t>•	</a:t>
            </a:r>
            <a:r>
              <a:rPr lang="en-US" sz="2800" dirty="0"/>
              <a:t>Family	</a:t>
            </a:r>
            <a:r>
              <a:rPr lang="ru-RU" sz="2800" dirty="0" smtClean="0"/>
              <a:t>                                      </a:t>
            </a:r>
            <a:r>
              <a:rPr lang="en-US" sz="2800" dirty="0" smtClean="0"/>
              <a:t>families</a:t>
            </a:r>
            <a:endParaRPr lang="en-US" sz="2800" dirty="0"/>
          </a:p>
          <a:p>
            <a:r>
              <a:rPr lang="en-US" sz="2800" dirty="0"/>
              <a:t>•	Story	</a:t>
            </a:r>
            <a:r>
              <a:rPr lang="ru-RU" sz="2800" dirty="0" smtClean="0"/>
              <a:t>                                               </a:t>
            </a:r>
            <a:r>
              <a:rPr lang="en-US" sz="2800" dirty="0" smtClean="0"/>
              <a:t>stories</a:t>
            </a:r>
            <a:endParaRPr lang="en-US" sz="2800" dirty="0"/>
          </a:p>
          <a:p>
            <a:r>
              <a:rPr lang="en-US" sz="2800" dirty="0"/>
              <a:t>•	Toy	</a:t>
            </a:r>
            <a:r>
              <a:rPr lang="ru-RU" sz="2800" dirty="0" smtClean="0"/>
              <a:t>                                               </a:t>
            </a:r>
            <a:r>
              <a:rPr lang="en-US" sz="2800" dirty="0" smtClean="0"/>
              <a:t>toys</a:t>
            </a:r>
            <a:endParaRPr lang="en-US" sz="2800" dirty="0"/>
          </a:p>
          <a:p>
            <a:r>
              <a:rPr lang="en-US" sz="2800" dirty="0"/>
              <a:t>•	Key	</a:t>
            </a:r>
            <a:r>
              <a:rPr lang="ru-RU" sz="2800" dirty="0" smtClean="0"/>
              <a:t>                                               </a:t>
            </a:r>
            <a:r>
              <a:rPr lang="en-US" sz="2800" dirty="0" smtClean="0"/>
              <a:t>keys</a:t>
            </a:r>
            <a:endParaRPr lang="en-US" sz="2800" dirty="0"/>
          </a:p>
          <a:p>
            <a:pPr marL="45720" indent="0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                             </a:t>
            </a:r>
            <a:r>
              <a:rPr lang="en-US" sz="2800" dirty="0" smtClean="0">
                <a:solidFill>
                  <a:schemeClr val="tx2"/>
                </a:solidFill>
              </a:rPr>
              <a:t>-</a:t>
            </a:r>
            <a:r>
              <a:rPr lang="en-US" sz="2800" dirty="0" err="1">
                <a:solidFill>
                  <a:schemeClr val="tx2"/>
                </a:solidFill>
              </a:rPr>
              <a:t>ch</a:t>
            </a:r>
            <a:r>
              <a:rPr lang="en-US" sz="2800" dirty="0">
                <a:solidFill>
                  <a:schemeClr val="tx2"/>
                </a:solidFill>
              </a:rPr>
              <a:t>|-s|-</a:t>
            </a:r>
            <a:r>
              <a:rPr lang="en-US" sz="2800" dirty="0" err="1">
                <a:solidFill>
                  <a:schemeClr val="tx2"/>
                </a:solidFill>
              </a:rPr>
              <a:t>sh</a:t>
            </a:r>
            <a:r>
              <a:rPr lang="en-US" sz="2800" dirty="0">
                <a:solidFill>
                  <a:schemeClr val="tx2"/>
                </a:solidFill>
              </a:rPr>
              <a:t>|-x|-z|+</a:t>
            </a:r>
            <a:r>
              <a:rPr lang="en-US" sz="2800" dirty="0" err="1">
                <a:solidFill>
                  <a:schemeClr val="tx2"/>
                </a:solidFill>
              </a:rPr>
              <a:t>es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/>
              <a:t>•	Box	</a:t>
            </a:r>
            <a:r>
              <a:rPr lang="ru-RU" sz="2800" dirty="0" smtClean="0"/>
              <a:t>                                               </a:t>
            </a:r>
            <a:r>
              <a:rPr lang="en-US" sz="2800" dirty="0" smtClean="0"/>
              <a:t>boxes</a:t>
            </a:r>
            <a:endParaRPr lang="en-US" sz="2800" dirty="0"/>
          </a:p>
          <a:p>
            <a:r>
              <a:rPr lang="en-US" sz="2800" dirty="0"/>
              <a:t>•	Bus	</a:t>
            </a:r>
            <a:r>
              <a:rPr lang="ru-RU" sz="2800" dirty="0" smtClean="0"/>
              <a:t>                                               </a:t>
            </a:r>
            <a:r>
              <a:rPr lang="en-US" sz="2800" dirty="0" smtClean="0"/>
              <a:t>buses</a:t>
            </a:r>
            <a:endParaRPr lang="en-US" sz="2800" dirty="0"/>
          </a:p>
          <a:p>
            <a:r>
              <a:rPr lang="en-US" sz="2800" dirty="0"/>
              <a:t>•	</a:t>
            </a:r>
            <a:r>
              <a:rPr lang="en-US" sz="2800" dirty="0">
                <a:solidFill>
                  <a:srgbClr val="FF0000"/>
                </a:solidFill>
              </a:rPr>
              <a:t>! </a:t>
            </a:r>
            <a:r>
              <a:rPr lang="en-US" sz="2800" dirty="0" smtClean="0">
                <a:solidFill>
                  <a:srgbClr val="FF0000"/>
                </a:solidFill>
              </a:rPr>
              <a:t>Stomach</a:t>
            </a:r>
            <a:r>
              <a:rPr lang="ru-RU" sz="2800" dirty="0" smtClean="0">
                <a:solidFill>
                  <a:srgbClr val="FF0000"/>
                </a:solidFill>
              </a:rPr>
              <a:t>                                        </a:t>
            </a:r>
            <a:r>
              <a:rPr lang="en-US" sz="2800" dirty="0" smtClean="0">
                <a:solidFill>
                  <a:srgbClr val="FF0000"/>
                </a:solidFill>
              </a:rPr>
              <a:t>stomachs</a:t>
            </a:r>
            <a:endParaRPr lang="en-US" sz="2800" dirty="0">
              <a:solidFill>
                <a:srgbClr val="FF0000"/>
              </a:solidFill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6208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-459432"/>
            <a:ext cx="7315200" cy="1154097"/>
          </a:xfrm>
        </p:spPr>
        <p:txBody>
          <a:bodyPr/>
          <a:lstStyle/>
          <a:p>
            <a:r>
              <a:rPr lang="en-US" dirty="0"/>
              <a:t>Nouns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                 </a:t>
            </a:r>
            <a:r>
              <a:rPr lang="ru-RU" dirty="0" smtClean="0">
                <a:solidFill>
                  <a:schemeClr val="tx2"/>
                </a:solidFill>
              </a:rPr>
              <a:t>Ед. число</a:t>
            </a:r>
            <a:r>
              <a:rPr lang="ru-RU" dirty="0">
                <a:solidFill>
                  <a:schemeClr val="tx2"/>
                </a:solidFill>
              </a:rPr>
              <a:t>	</a:t>
            </a:r>
            <a:r>
              <a:rPr lang="ru-RU" dirty="0"/>
              <a:t>				</a:t>
            </a:r>
            <a:r>
              <a:rPr lang="ru-RU" dirty="0">
                <a:solidFill>
                  <a:schemeClr val="tx2"/>
                </a:solidFill>
              </a:rPr>
              <a:t>мн. ч</a:t>
            </a:r>
            <a:r>
              <a:rPr lang="ru-RU" dirty="0" smtClean="0">
                <a:solidFill>
                  <a:schemeClr val="tx2"/>
                </a:solidFill>
              </a:rPr>
              <a:t>исло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/>
              <a:t>•	</a:t>
            </a:r>
            <a:r>
              <a:rPr lang="en-US" dirty="0"/>
              <a:t>Hero</a:t>
            </a:r>
          </a:p>
          <a:p>
            <a:r>
              <a:rPr lang="en-US" dirty="0"/>
              <a:t>•	Potato	</a:t>
            </a:r>
            <a:r>
              <a:rPr lang="ru-RU" dirty="0"/>
              <a:t> </a:t>
            </a:r>
            <a:r>
              <a:rPr lang="ru-RU" dirty="0" smtClean="0"/>
              <a:t>                                                                 </a:t>
            </a:r>
            <a:r>
              <a:rPr lang="en-US" sz="3200" dirty="0" smtClean="0">
                <a:solidFill>
                  <a:schemeClr val="tx2"/>
                </a:solidFill>
              </a:rPr>
              <a:t>+</a:t>
            </a:r>
            <a:r>
              <a:rPr lang="en-US" sz="3200" dirty="0" err="1" smtClean="0">
                <a:solidFill>
                  <a:schemeClr val="tx2"/>
                </a:solidFill>
              </a:rPr>
              <a:t>es</a:t>
            </a:r>
            <a:endParaRPr lang="en-US" sz="3200" dirty="0">
              <a:solidFill>
                <a:schemeClr val="tx2"/>
              </a:solidFill>
            </a:endParaRPr>
          </a:p>
          <a:p>
            <a:r>
              <a:rPr lang="en-US" dirty="0"/>
              <a:t>•	Volcano</a:t>
            </a:r>
          </a:p>
          <a:p>
            <a:r>
              <a:rPr lang="en-US" dirty="0"/>
              <a:t>•	tomato	</a:t>
            </a:r>
          </a:p>
          <a:p>
            <a:pPr marL="45720" indent="0">
              <a:buNone/>
            </a:pPr>
            <a:r>
              <a:rPr lang="en-US" dirty="0" smtClean="0"/>
              <a:t>-------------------------------------------------------------------------------------------------------</a:t>
            </a:r>
          </a:p>
          <a:p>
            <a:r>
              <a:rPr lang="en-US" dirty="0" smtClean="0"/>
              <a:t>•	Radio					</a:t>
            </a:r>
            <a:endParaRPr lang="ru-RU" dirty="0" smtClean="0"/>
          </a:p>
          <a:p>
            <a:r>
              <a:rPr lang="en-US" dirty="0" smtClean="0"/>
              <a:t>•</a:t>
            </a:r>
            <a:r>
              <a:rPr lang="en-US" dirty="0"/>
              <a:t>	Piano</a:t>
            </a:r>
          </a:p>
          <a:p>
            <a:r>
              <a:rPr lang="en-US" dirty="0"/>
              <a:t>•	</a:t>
            </a:r>
            <a:r>
              <a:rPr lang="en-US" dirty="0" smtClean="0"/>
              <a:t>Photo</a:t>
            </a:r>
            <a:r>
              <a:rPr lang="ru-RU" dirty="0" smtClean="0"/>
              <a:t>                                                                       </a:t>
            </a:r>
            <a:r>
              <a:rPr lang="ru-RU" sz="3600" dirty="0" smtClean="0"/>
              <a:t> </a:t>
            </a:r>
            <a:r>
              <a:rPr lang="en-US" sz="3600" dirty="0" smtClean="0">
                <a:solidFill>
                  <a:schemeClr val="tx2"/>
                </a:solidFill>
              </a:rPr>
              <a:t>+</a:t>
            </a:r>
            <a:r>
              <a:rPr lang="en-US" sz="3600" dirty="0">
                <a:solidFill>
                  <a:schemeClr val="tx2"/>
                </a:solidFill>
              </a:rPr>
              <a:t>s</a:t>
            </a:r>
          </a:p>
          <a:p>
            <a:r>
              <a:rPr lang="en-US" dirty="0" smtClean="0"/>
              <a:t>•</a:t>
            </a:r>
            <a:r>
              <a:rPr lang="en-US" dirty="0"/>
              <a:t>	Kilo</a:t>
            </a:r>
          </a:p>
          <a:p>
            <a:r>
              <a:rPr lang="en-US" dirty="0"/>
              <a:t>•	Zero</a:t>
            </a:r>
          </a:p>
          <a:p>
            <a:r>
              <a:rPr lang="en-US" dirty="0"/>
              <a:t>•	video					</a:t>
            </a:r>
          </a:p>
          <a:p>
            <a:pPr marL="45720" indent="0">
              <a:buNone/>
            </a:pPr>
            <a:r>
              <a:rPr lang="en-US" dirty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4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/>
              <a:t>Nouns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964488" cy="61653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            </a:t>
            </a:r>
            <a:r>
              <a:rPr lang="ru-RU" dirty="0" smtClean="0">
                <a:solidFill>
                  <a:schemeClr val="tx2"/>
                </a:solidFill>
              </a:rPr>
              <a:t>ед</a:t>
            </a:r>
            <a:r>
              <a:rPr lang="ru-RU" dirty="0">
                <a:solidFill>
                  <a:schemeClr val="tx2"/>
                </a:solidFill>
              </a:rPr>
              <a:t>. число		</a:t>
            </a:r>
            <a:r>
              <a:rPr lang="ru-RU" dirty="0" smtClean="0">
                <a:solidFill>
                  <a:schemeClr val="tx2"/>
                </a:solidFill>
              </a:rPr>
              <a:t>                             мн</a:t>
            </a:r>
            <a:r>
              <a:rPr lang="ru-RU" dirty="0">
                <a:solidFill>
                  <a:schemeClr val="tx2"/>
                </a:solidFill>
              </a:rPr>
              <a:t>. </a:t>
            </a:r>
            <a:r>
              <a:rPr lang="ru-RU" dirty="0" smtClean="0">
                <a:solidFill>
                  <a:schemeClr val="tx2"/>
                </a:solidFill>
              </a:rPr>
              <a:t>число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/>
              <a:t>•	</a:t>
            </a:r>
            <a:r>
              <a:rPr lang="en-US" dirty="0"/>
              <a:t>leaf		</a:t>
            </a:r>
            <a:r>
              <a:rPr lang="ru-RU" dirty="0" smtClean="0"/>
              <a:t>                                          </a:t>
            </a:r>
            <a:r>
              <a:rPr lang="en-US" dirty="0" smtClean="0"/>
              <a:t>leaves</a:t>
            </a:r>
            <a:endParaRPr lang="en-US" dirty="0"/>
          </a:p>
          <a:p>
            <a:r>
              <a:rPr lang="en-US" dirty="0"/>
              <a:t>•	wife		</a:t>
            </a:r>
            <a:r>
              <a:rPr lang="ru-RU" dirty="0" smtClean="0"/>
              <a:t>                                          </a:t>
            </a:r>
            <a:r>
              <a:rPr lang="en-US" dirty="0" smtClean="0"/>
              <a:t>wives</a:t>
            </a:r>
            <a:endParaRPr lang="en-US" dirty="0"/>
          </a:p>
          <a:p>
            <a:r>
              <a:rPr lang="en-US" dirty="0"/>
              <a:t>•	</a:t>
            </a:r>
            <a:r>
              <a:rPr lang="en-US" dirty="0">
                <a:solidFill>
                  <a:srgbClr val="FF0000"/>
                </a:solidFill>
              </a:rPr>
              <a:t>! cliff		</a:t>
            </a:r>
            <a:r>
              <a:rPr lang="ru-RU" dirty="0" smtClean="0">
                <a:solidFill>
                  <a:srgbClr val="FF0000"/>
                </a:solidFill>
              </a:rPr>
              <a:t>        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cliffs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-----------------------------------------------------------------------------------------------------</a:t>
            </a:r>
            <a:r>
              <a:rPr lang="ru-RU" dirty="0" smtClean="0"/>
              <a:t>                  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2"/>
                </a:solidFill>
              </a:rPr>
              <a:t>                                                  </a:t>
            </a:r>
            <a:r>
              <a:rPr lang="en-US" dirty="0" smtClean="0">
                <a:solidFill>
                  <a:schemeClr val="tx2"/>
                </a:solidFill>
              </a:rPr>
              <a:t>Is-</a:t>
            </a:r>
            <a:r>
              <a:rPr lang="en-US" dirty="0">
                <a:solidFill>
                  <a:schemeClr val="tx2"/>
                </a:solidFill>
              </a:rPr>
              <a:t>---</a:t>
            </a:r>
            <a:r>
              <a:rPr lang="en-US" dirty="0" err="1">
                <a:solidFill>
                  <a:schemeClr val="tx2"/>
                </a:solidFill>
              </a:rPr>
              <a:t>es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/>
              <a:t>•	Crisis	</a:t>
            </a:r>
            <a:r>
              <a:rPr lang="ru-RU" dirty="0" smtClean="0"/>
              <a:t>                                                        </a:t>
            </a:r>
            <a:r>
              <a:rPr lang="en-US" dirty="0" smtClean="0"/>
              <a:t>crises</a:t>
            </a:r>
            <a:endParaRPr lang="en-US" dirty="0"/>
          </a:p>
          <a:p>
            <a:r>
              <a:rPr lang="en-US" dirty="0"/>
              <a:t>•	Oasis	</a:t>
            </a:r>
            <a:r>
              <a:rPr lang="ru-RU" dirty="0" smtClean="0"/>
              <a:t>                                                        </a:t>
            </a:r>
            <a:r>
              <a:rPr lang="en-US" dirty="0" smtClean="0"/>
              <a:t>oases</a:t>
            </a:r>
            <a:endParaRPr lang="en-US" dirty="0"/>
          </a:p>
          <a:p>
            <a:r>
              <a:rPr lang="en-US" dirty="0"/>
              <a:t>•	Datum	</a:t>
            </a:r>
            <a:r>
              <a:rPr lang="ru-RU" dirty="0" smtClean="0"/>
              <a:t>                                                        </a:t>
            </a:r>
            <a:r>
              <a:rPr lang="en-US" dirty="0" smtClean="0"/>
              <a:t>data</a:t>
            </a:r>
            <a:endParaRPr lang="en-US" dirty="0"/>
          </a:p>
          <a:p>
            <a:r>
              <a:rPr lang="en-US" dirty="0"/>
              <a:t>•	Cactus	</a:t>
            </a:r>
            <a:r>
              <a:rPr lang="ru-RU" dirty="0" smtClean="0"/>
              <a:t>                                                        </a:t>
            </a:r>
            <a:r>
              <a:rPr lang="en-US" dirty="0" err="1" smtClean="0"/>
              <a:t>ca</a:t>
            </a:r>
            <a:r>
              <a:rPr lang="ru-RU" dirty="0"/>
              <a:t>с</a:t>
            </a:r>
            <a:r>
              <a:rPr lang="en-US" dirty="0" err="1"/>
              <a:t>ti</a:t>
            </a:r>
            <a:endParaRPr lang="en-US" dirty="0"/>
          </a:p>
          <a:p>
            <a:r>
              <a:rPr lang="en-US" dirty="0"/>
              <a:t>•	Bacterium	</a:t>
            </a:r>
            <a:r>
              <a:rPr lang="ru-RU" dirty="0" smtClean="0"/>
              <a:t>                                           </a:t>
            </a:r>
            <a:r>
              <a:rPr lang="en-US" dirty="0" smtClean="0"/>
              <a:t>bacteria</a:t>
            </a:r>
            <a:endParaRPr lang="en-US" dirty="0"/>
          </a:p>
          <a:p>
            <a:r>
              <a:rPr lang="en-US" dirty="0"/>
              <a:t>•	Phenomenon	</a:t>
            </a:r>
            <a:r>
              <a:rPr lang="ru-RU" dirty="0" smtClean="0"/>
              <a:t>                                           </a:t>
            </a:r>
            <a:r>
              <a:rPr lang="en-US" dirty="0" smtClean="0"/>
              <a:t>phenomena</a:t>
            </a:r>
            <a:endParaRPr lang="en-US" dirty="0"/>
          </a:p>
          <a:p>
            <a:r>
              <a:rPr lang="en-US" dirty="0" smtClean="0"/>
              <a:t>____________________________________________________________</a:t>
            </a:r>
            <a:endParaRPr lang="en-US" dirty="0"/>
          </a:p>
          <a:p>
            <a:r>
              <a:rPr lang="en-US" dirty="0"/>
              <a:t>Mother-in law		</a:t>
            </a:r>
            <a:r>
              <a:rPr lang="ru-RU" dirty="0" smtClean="0"/>
              <a:t>                                           </a:t>
            </a:r>
            <a:r>
              <a:rPr lang="en-US" dirty="0" smtClean="0"/>
              <a:t>mothers-in </a:t>
            </a:r>
            <a:r>
              <a:rPr lang="en-US" dirty="0"/>
              <a:t>law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181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-27740"/>
            <a:ext cx="7330008" cy="709973"/>
          </a:xfrm>
        </p:spPr>
        <p:txBody>
          <a:bodyPr/>
          <a:lstStyle/>
          <a:p>
            <a:r>
              <a:rPr lang="en-US" dirty="0"/>
              <a:t>Adjectives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206" y="1124744"/>
            <a:ext cx="8964488" cy="616530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№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правила</a:t>
            </a: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ru-RU" dirty="0" smtClean="0">
                <a:solidFill>
                  <a:schemeClr val="tx2"/>
                </a:solidFill>
              </a:rPr>
              <a:t>    </a:t>
            </a:r>
            <a:r>
              <a:rPr lang="en-US" dirty="0" smtClean="0">
                <a:solidFill>
                  <a:schemeClr val="tx2"/>
                </a:solidFill>
              </a:rPr>
              <a:t>adjective</a:t>
            </a: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ru-RU" dirty="0" smtClean="0">
                <a:solidFill>
                  <a:schemeClr val="tx2"/>
                </a:solidFill>
              </a:rPr>
              <a:t>         </a:t>
            </a:r>
            <a:r>
              <a:rPr lang="en-US" dirty="0" smtClean="0">
                <a:solidFill>
                  <a:schemeClr val="tx2"/>
                </a:solidFill>
              </a:rPr>
              <a:t>comparative</a:t>
            </a: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ru-RU" dirty="0" smtClean="0">
                <a:solidFill>
                  <a:schemeClr val="tx2"/>
                </a:solidFill>
              </a:rPr>
              <a:t>        </a:t>
            </a:r>
            <a:r>
              <a:rPr lang="en-US" dirty="0" smtClean="0">
                <a:solidFill>
                  <a:schemeClr val="tx2"/>
                </a:solidFill>
              </a:rPr>
              <a:t>superlative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/>
              <a:t>1.	</a:t>
            </a:r>
            <a:r>
              <a:rPr lang="ru-RU" dirty="0" smtClean="0"/>
              <a:t>                 </a:t>
            </a:r>
            <a:r>
              <a:rPr lang="en-US" dirty="0" smtClean="0"/>
              <a:t>big</a:t>
            </a:r>
            <a:r>
              <a:rPr lang="en-US" dirty="0"/>
              <a:t>	</a:t>
            </a:r>
            <a:r>
              <a:rPr lang="ru-RU" dirty="0" smtClean="0"/>
              <a:t>                      </a:t>
            </a:r>
            <a:r>
              <a:rPr lang="en-US" dirty="0" smtClean="0"/>
              <a:t>bigger</a:t>
            </a:r>
            <a:r>
              <a:rPr lang="en-US" dirty="0"/>
              <a:t>	</a:t>
            </a:r>
            <a:r>
              <a:rPr lang="ru-RU" dirty="0" smtClean="0"/>
              <a:t>                     </a:t>
            </a:r>
            <a:r>
              <a:rPr lang="en-US" dirty="0" smtClean="0"/>
              <a:t>biggest</a:t>
            </a:r>
            <a:endParaRPr lang="en-US" dirty="0"/>
          </a:p>
          <a:p>
            <a:r>
              <a:rPr lang="en-US" dirty="0"/>
              <a:t>	</a:t>
            </a:r>
            <a:r>
              <a:rPr lang="ru-RU" dirty="0" smtClean="0"/>
              <a:t>                 </a:t>
            </a:r>
            <a:r>
              <a:rPr lang="en-US" dirty="0" smtClean="0"/>
              <a:t>short</a:t>
            </a:r>
            <a:r>
              <a:rPr lang="en-US" dirty="0"/>
              <a:t>	</a:t>
            </a:r>
            <a:r>
              <a:rPr lang="ru-RU" dirty="0" smtClean="0"/>
              <a:t>                      </a:t>
            </a:r>
            <a:r>
              <a:rPr lang="en-US" dirty="0" smtClean="0"/>
              <a:t>shorter</a:t>
            </a:r>
            <a:r>
              <a:rPr lang="en-US" dirty="0"/>
              <a:t>	</a:t>
            </a:r>
            <a:r>
              <a:rPr lang="ru-RU" dirty="0" smtClean="0"/>
              <a:t>                     </a:t>
            </a:r>
            <a:r>
              <a:rPr lang="en-US" dirty="0" smtClean="0"/>
              <a:t>shortest</a:t>
            </a:r>
            <a:endParaRPr lang="en-US" dirty="0"/>
          </a:p>
          <a:p>
            <a:r>
              <a:rPr lang="en-US" dirty="0"/>
              <a:t>	</a:t>
            </a:r>
            <a:r>
              <a:rPr lang="ru-RU" dirty="0" smtClean="0"/>
              <a:t>                 </a:t>
            </a:r>
            <a:r>
              <a:rPr lang="en-US" dirty="0" smtClean="0"/>
              <a:t>fine</a:t>
            </a:r>
            <a:r>
              <a:rPr lang="en-US" dirty="0"/>
              <a:t>	</a:t>
            </a:r>
            <a:r>
              <a:rPr lang="ru-RU" dirty="0" smtClean="0"/>
              <a:t>                      </a:t>
            </a:r>
            <a:r>
              <a:rPr lang="en-US" dirty="0" smtClean="0"/>
              <a:t>finer</a:t>
            </a:r>
            <a:r>
              <a:rPr lang="en-US" dirty="0"/>
              <a:t>	</a:t>
            </a:r>
            <a:r>
              <a:rPr lang="ru-RU" dirty="0" smtClean="0"/>
              <a:t>                     </a:t>
            </a:r>
            <a:r>
              <a:rPr lang="en-US" dirty="0" smtClean="0"/>
              <a:t>finest</a:t>
            </a:r>
            <a:endParaRPr lang="en-US" dirty="0"/>
          </a:p>
          <a:p>
            <a:r>
              <a:rPr lang="en-US" dirty="0"/>
              <a:t>	</a:t>
            </a:r>
            <a:r>
              <a:rPr lang="ru-RU" dirty="0" smtClean="0"/>
              <a:t>                 </a:t>
            </a:r>
            <a:r>
              <a:rPr lang="en-US" dirty="0" smtClean="0"/>
              <a:t>friendly</a:t>
            </a:r>
            <a:r>
              <a:rPr lang="en-US" dirty="0"/>
              <a:t>	</a:t>
            </a:r>
            <a:r>
              <a:rPr lang="ru-RU" dirty="0" smtClean="0"/>
              <a:t>         </a:t>
            </a:r>
            <a:r>
              <a:rPr lang="en-US" dirty="0" smtClean="0"/>
              <a:t>friendlier</a:t>
            </a:r>
            <a:r>
              <a:rPr lang="en-US" dirty="0"/>
              <a:t>	</a:t>
            </a:r>
            <a:r>
              <a:rPr lang="ru-RU" dirty="0" smtClean="0"/>
              <a:t>                     </a:t>
            </a:r>
            <a:r>
              <a:rPr lang="en-US" dirty="0" smtClean="0"/>
              <a:t>friendliest</a:t>
            </a:r>
            <a:endParaRPr lang="en-US" dirty="0"/>
          </a:p>
          <a:p>
            <a:r>
              <a:rPr lang="en-US" dirty="0"/>
              <a:t>2.	</a:t>
            </a:r>
            <a:r>
              <a:rPr lang="ru-RU" dirty="0" smtClean="0"/>
              <a:t>                 </a:t>
            </a:r>
            <a:r>
              <a:rPr lang="en-US" dirty="0" smtClean="0"/>
              <a:t>beautiful</a:t>
            </a:r>
            <a:r>
              <a:rPr lang="en-US" dirty="0"/>
              <a:t>	</a:t>
            </a:r>
            <a:r>
              <a:rPr lang="ru-RU" dirty="0" smtClean="0"/>
              <a:t>         </a:t>
            </a:r>
            <a:r>
              <a:rPr lang="en-US" dirty="0" smtClean="0"/>
              <a:t>more </a:t>
            </a:r>
            <a:r>
              <a:rPr lang="en-US" dirty="0"/>
              <a:t>beautiful	</a:t>
            </a:r>
            <a:r>
              <a:rPr lang="ru-RU" dirty="0" smtClean="0"/>
              <a:t>        </a:t>
            </a:r>
            <a:r>
              <a:rPr lang="en-US" dirty="0" smtClean="0"/>
              <a:t>most </a:t>
            </a:r>
            <a:r>
              <a:rPr lang="en-US" dirty="0"/>
              <a:t>beautiful</a:t>
            </a:r>
          </a:p>
          <a:p>
            <a:r>
              <a:rPr lang="en-US" dirty="0"/>
              <a:t>3.	</a:t>
            </a:r>
            <a:r>
              <a:rPr lang="ru-RU" dirty="0" smtClean="0"/>
              <a:t>                 </a:t>
            </a:r>
            <a:r>
              <a:rPr lang="en-US" dirty="0" smtClean="0"/>
              <a:t>good</a:t>
            </a:r>
            <a:r>
              <a:rPr lang="en-US" dirty="0"/>
              <a:t>	</a:t>
            </a:r>
            <a:r>
              <a:rPr lang="ru-RU" dirty="0" smtClean="0"/>
              <a:t>                      </a:t>
            </a:r>
            <a:r>
              <a:rPr lang="en-US" dirty="0" smtClean="0"/>
              <a:t>better</a:t>
            </a:r>
            <a:r>
              <a:rPr lang="en-US" dirty="0"/>
              <a:t>	</a:t>
            </a:r>
            <a:r>
              <a:rPr lang="ru-RU" dirty="0" smtClean="0"/>
              <a:t>                     </a:t>
            </a:r>
            <a:r>
              <a:rPr lang="en-US" dirty="0" smtClean="0"/>
              <a:t>best</a:t>
            </a:r>
            <a:endParaRPr lang="en-US" dirty="0"/>
          </a:p>
          <a:p>
            <a:r>
              <a:rPr lang="en-US" dirty="0"/>
              <a:t>	</a:t>
            </a:r>
            <a:r>
              <a:rPr lang="ru-RU" dirty="0" smtClean="0"/>
              <a:t>                 </a:t>
            </a:r>
            <a:r>
              <a:rPr lang="en-US" dirty="0" smtClean="0"/>
              <a:t>bad</a:t>
            </a:r>
            <a:r>
              <a:rPr lang="en-US" dirty="0"/>
              <a:t>	</a:t>
            </a:r>
            <a:r>
              <a:rPr lang="ru-RU" dirty="0" smtClean="0"/>
              <a:t>                      </a:t>
            </a:r>
            <a:r>
              <a:rPr lang="en-US" dirty="0" smtClean="0"/>
              <a:t>worse</a:t>
            </a:r>
            <a:r>
              <a:rPr lang="en-US" dirty="0"/>
              <a:t>	</a:t>
            </a:r>
            <a:r>
              <a:rPr lang="ru-RU" dirty="0" smtClean="0"/>
              <a:t>                     </a:t>
            </a:r>
            <a:r>
              <a:rPr lang="en-US" dirty="0" smtClean="0"/>
              <a:t>worst</a:t>
            </a:r>
            <a:endParaRPr lang="en-US" dirty="0"/>
          </a:p>
          <a:p>
            <a:r>
              <a:rPr lang="en-US" dirty="0"/>
              <a:t>	</a:t>
            </a:r>
            <a:r>
              <a:rPr lang="ru-RU" dirty="0" smtClean="0"/>
              <a:t>                 </a:t>
            </a:r>
            <a:r>
              <a:rPr lang="en-US" dirty="0" smtClean="0"/>
              <a:t>far</a:t>
            </a:r>
            <a:r>
              <a:rPr lang="en-US" dirty="0"/>
              <a:t>	</a:t>
            </a:r>
            <a:r>
              <a:rPr lang="ru-RU" dirty="0" smtClean="0"/>
              <a:t>                      </a:t>
            </a:r>
            <a:r>
              <a:rPr lang="en-US" dirty="0" smtClean="0"/>
              <a:t>further</a:t>
            </a:r>
            <a:r>
              <a:rPr lang="en-US" dirty="0"/>
              <a:t>	</a:t>
            </a:r>
            <a:r>
              <a:rPr lang="ru-RU" dirty="0" smtClean="0"/>
              <a:t>                     </a:t>
            </a:r>
            <a:r>
              <a:rPr lang="en-US" dirty="0" smtClean="0"/>
              <a:t>furthest</a:t>
            </a:r>
            <a:endParaRPr lang="en-US" dirty="0"/>
          </a:p>
          <a:p>
            <a:r>
              <a:rPr lang="en-US" dirty="0"/>
              <a:t>	</a:t>
            </a:r>
            <a:r>
              <a:rPr lang="ru-RU" dirty="0" smtClean="0"/>
              <a:t>                 </a:t>
            </a:r>
            <a:r>
              <a:rPr lang="en-US" dirty="0" smtClean="0"/>
              <a:t>little</a:t>
            </a:r>
            <a:r>
              <a:rPr lang="en-US" dirty="0"/>
              <a:t>	</a:t>
            </a:r>
            <a:r>
              <a:rPr lang="ru-RU" dirty="0" smtClean="0"/>
              <a:t>                      </a:t>
            </a:r>
            <a:r>
              <a:rPr lang="en-US" dirty="0" smtClean="0"/>
              <a:t>less</a:t>
            </a:r>
            <a:r>
              <a:rPr lang="en-US" dirty="0"/>
              <a:t>	</a:t>
            </a:r>
            <a:r>
              <a:rPr lang="ru-RU" dirty="0" smtClean="0"/>
              <a:t>                     </a:t>
            </a:r>
            <a:r>
              <a:rPr lang="en-US" dirty="0" smtClean="0"/>
              <a:t>least</a:t>
            </a:r>
            <a:endParaRPr lang="en-US" dirty="0"/>
          </a:p>
          <a:p>
            <a:r>
              <a:rPr lang="en-US" dirty="0"/>
              <a:t>	</a:t>
            </a:r>
            <a:r>
              <a:rPr lang="ru-RU" dirty="0" smtClean="0"/>
              <a:t>                 </a:t>
            </a:r>
            <a:r>
              <a:rPr lang="en-US" dirty="0" smtClean="0"/>
              <a:t>Much/many</a:t>
            </a:r>
            <a:r>
              <a:rPr lang="en-US" dirty="0"/>
              <a:t>	</a:t>
            </a:r>
            <a:r>
              <a:rPr lang="ru-RU" dirty="0" smtClean="0"/>
              <a:t>         </a:t>
            </a:r>
            <a:r>
              <a:rPr lang="en-US" dirty="0" smtClean="0"/>
              <a:t>more</a:t>
            </a:r>
            <a:r>
              <a:rPr lang="en-US" dirty="0"/>
              <a:t>	</a:t>
            </a:r>
            <a:r>
              <a:rPr lang="ru-RU" dirty="0" smtClean="0"/>
              <a:t>                     </a:t>
            </a:r>
            <a:r>
              <a:rPr lang="en-US" dirty="0" smtClean="0"/>
              <a:t>most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-99392"/>
            <a:ext cx="7315200" cy="1154097"/>
          </a:xfrm>
        </p:spPr>
        <p:txBody>
          <a:bodyPr/>
          <a:lstStyle/>
          <a:p>
            <a:r>
              <a:rPr lang="en-US" dirty="0"/>
              <a:t>Pronouns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39"/>
          </a:xfrm>
        </p:spPr>
        <p:txBody>
          <a:bodyPr>
            <a:normAutofit/>
          </a:bodyPr>
          <a:lstStyle/>
          <a:p>
            <a:r>
              <a:rPr lang="en-US" dirty="0" err="1" smtClean="0"/>
              <a:t>Им</a:t>
            </a:r>
            <a:r>
              <a:rPr lang="ru-RU" dirty="0" smtClean="0"/>
              <a:t>. </a:t>
            </a:r>
            <a:r>
              <a:rPr lang="en-US" dirty="0" err="1" smtClean="0"/>
              <a:t>падеж</a:t>
            </a:r>
            <a:r>
              <a:rPr lang="ru-RU" dirty="0" smtClean="0"/>
              <a:t>         </a:t>
            </a:r>
            <a:r>
              <a:rPr lang="en-US" dirty="0" err="1" smtClean="0"/>
              <a:t>Другой</a:t>
            </a:r>
            <a:r>
              <a:rPr lang="en-US" dirty="0" smtClean="0"/>
              <a:t> </a:t>
            </a:r>
            <a:r>
              <a:rPr lang="en-US" dirty="0" err="1" smtClean="0"/>
              <a:t>падеж</a:t>
            </a: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en-US" dirty="0" err="1" smtClean="0"/>
              <a:t>Чей+noun</a:t>
            </a:r>
            <a:r>
              <a:rPr lang="ru-RU" dirty="0" smtClean="0"/>
              <a:t> </a:t>
            </a:r>
            <a:r>
              <a:rPr lang="en-US" dirty="0"/>
              <a:t>	</a:t>
            </a:r>
            <a:r>
              <a:rPr lang="ru-RU" dirty="0" smtClean="0"/>
              <a:t> </a:t>
            </a:r>
            <a:r>
              <a:rPr lang="en-US" dirty="0" err="1" smtClean="0"/>
              <a:t>Чей</a:t>
            </a:r>
            <a:r>
              <a:rPr lang="en-US" dirty="0" smtClean="0"/>
              <a:t> </a:t>
            </a:r>
            <a:r>
              <a:rPr lang="en-US" dirty="0" err="1"/>
              <a:t>без</a:t>
            </a:r>
            <a:r>
              <a:rPr lang="en-US" dirty="0"/>
              <a:t> noun	</a:t>
            </a:r>
            <a:r>
              <a:rPr lang="ru-RU" dirty="0" smtClean="0"/>
              <a:t>  </a:t>
            </a:r>
            <a:r>
              <a:rPr lang="en-US" dirty="0" err="1" smtClean="0"/>
              <a:t>Сам</a:t>
            </a:r>
            <a:r>
              <a:rPr lang="en-US" dirty="0" smtClean="0"/>
              <a:t> </a:t>
            </a:r>
            <a:r>
              <a:rPr lang="en-US" dirty="0" err="1"/>
              <a:t>себя</a:t>
            </a:r>
            <a:endParaRPr lang="en-US" dirty="0"/>
          </a:p>
          <a:p>
            <a:r>
              <a:rPr lang="en-US" dirty="0"/>
              <a:t>I	</a:t>
            </a:r>
            <a:r>
              <a:rPr lang="ru-RU" dirty="0" smtClean="0"/>
              <a:t>                 </a:t>
            </a:r>
            <a:r>
              <a:rPr lang="en-US" dirty="0" smtClean="0"/>
              <a:t>me</a:t>
            </a:r>
            <a:r>
              <a:rPr lang="en-US" dirty="0"/>
              <a:t>	</a:t>
            </a:r>
            <a:r>
              <a:rPr lang="ru-RU" dirty="0" smtClean="0"/>
              <a:t>                    </a:t>
            </a:r>
            <a:r>
              <a:rPr lang="en-US" dirty="0" smtClean="0"/>
              <a:t>my </a:t>
            </a:r>
            <a:r>
              <a:rPr lang="en-US" dirty="0"/>
              <a:t>bag	</a:t>
            </a:r>
            <a:r>
              <a:rPr lang="ru-RU" dirty="0" smtClean="0"/>
              <a:t> </a:t>
            </a:r>
            <a:r>
              <a:rPr lang="en-US" dirty="0" smtClean="0"/>
              <a:t>mine</a:t>
            </a:r>
            <a:r>
              <a:rPr lang="en-US" dirty="0"/>
              <a:t>	</a:t>
            </a:r>
            <a:r>
              <a:rPr lang="ru-RU" dirty="0" smtClean="0"/>
              <a:t>               </a:t>
            </a:r>
            <a:r>
              <a:rPr lang="en-US" dirty="0" smtClean="0"/>
              <a:t>myself</a:t>
            </a:r>
            <a:endParaRPr lang="en-US" dirty="0"/>
          </a:p>
          <a:p>
            <a:r>
              <a:rPr lang="en-US" dirty="0"/>
              <a:t>He	</a:t>
            </a:r>
            <a:r>
              <a:rPr lang="ru-RU" dirty="0" smtClean="0"/>
              <a:t>                 </a:t>
            </a:r>
            <a:r>
              <a:rPr lang="en-US" dirty="0" smtClean="0"/>
              <a:t>him</a:t>
            </a:r>
            <a:r>
              <a:rPr lang="en-US" dirty="0"/>
              <a:t>	</a:t>
            </a:r>
            <a:r>
              <a:rPr lang="ru-RU" dirty="0" smtClean="0"/>
              <a:t>                    </a:t>
            </a:r>
            <a:r>
              <a:rPr lang="en-US" dirty="0" smtClean="0"/>
              <a:t>his </a:t>
            </a:r>
            <a:r>
              <a:rPr lang="en-US" dirty="0"/>
              <a:t>bag	</a:t>
            </a:r>
            <a:r>
              <a:rPr lang="ru-RU" dirty="0" smtClean="0"/>
              <a:t> </a:t>
            </a:r>
            <a:r>
              <a:rPr lang="en-US" dirty="0" smtClean="0"/>
              <a:t>his</a:t>
            </a:r>
            <a:r>
              <a:rPr lang="en-US" dirty="0"/>
              <a:t>	</a:t>
            </a:r>
            <a:r>
              <a:rPr lang="ru-RU" dirty="0" smtClean="0"/>
              <a:t>               </a:t>
            </a:r>
            <a:r>
              <a:rPr lang="en-US" dirty="0" smtClean="0"/>
              <a:t>himself</a:t>
            </a:r>
            <a:endParaRPr lang="en-US" dirty="0"/>
          </a:p>
          <a:p>
            <a:r>
              <a:rPr lang="en-US" dirty="0"/>
              <a:t>She	</a:t>
            </a:r>
            <a:r>
              <a:rPr lang="ru-RU" dirty="0" smtClean="0"/>
              <a:t>                 </a:t>
            </a:r>
            <a:r>
              <a:rPr lang="en-US" dirty="0" smtClean="0"/>
              <a:t>her</a:t>
            </a:r>
            <a:r>
              <a:rPr lang="en-US" dirty="0"/>
              <a:t>	</a:t>
            </a:r>
            <a:r>
              <a:rPr lang="ru-RU" dirty="0" smtClean="0"/>
              <a:t>                    </a:t>
            </a:r>
            <a:r>
              <a:rPr lang="en-US" dirty="0" smtClean="0"/>
              <a:t>Her </a:t>
            </a:r>
            <a:r>
              <a:rPr lang="en-US" dirty="0"/>
              <a:t>bag	</a:t>
            </a:r>
            <a:r>
              <a:rPr lang="ru-RU" dirty="0" smtClean="0"/>
              <a:t> </a:t>
            </a:r>
            <a:r>
              <a:rPr lang="en-US" dirty="0" smtClean="0"/>
              <a:t>hers</a:t>
            </a:r>
            <a:r>
              <a:rPr lang="en-US" dirty="0"/>
              <a:t>	</a:t>
            </a:r>
            <a:r>
              <a:rPr lang="ru-RU" dirty="0" smtClean="0"/>
              <a:t>               </a:t>
            </a:r>
            <a:r>
              <a:rPr lang="en-US" dirty="0" smtClean="0"/>
              <a:t>herself</a:t>
            </a:r>
            <a:endParaRPr lang="en-US" dirty="0"/>
          </a:p>
          <a:p>
            <a:r>
              <a:rPr lang="en-US" dirty="0"/>
              <a:t>It	</a:t>
            </a:r>
            <a:r>
              <a:rPr lang="ru-RU" dirty="0" smtClean="0"/>
              <a:t>                 </a:t>
            </a:r>
            <a:r>
              <a:rPr lang="en-US" dirty="0" smtClean="0"/>
              <a:t>it</a:t>
            </a:r>
            <a:r>
              <a:rPr lang="en-US" dirty="0"/>
              <a:t>	</a:t>
            </a:r>
            <a:r>
              <a:rPr lang="ru-RU" dirty="0" smtClean="0"/>
              <a:t>                    </a:t>
            </a:r>
            <a:r>
              <a:rPr lang="en-US" dirty="0" smtClean="0"/>
              <a:t>its</a:t>
            </a:r>
            <a:r>
              <a:rPr lang="en-US" dirty="0"/>
              <a:t>	its	</a:t>
            </a:r>
            <a:r>
              <a:rPr lang="ru-RU" dirty="0" smtClean="0"/>
              <a:t> </a:t>
            </a:r>
            <a:r>
              <a:rPr lang="en-US" dirty="0" smtClean="0"/>
              <a:t>itself</a:t>
            </a:r>
            <a:endParaRPr lang="en-US" dirty="0"/>
          </a:p>
          <a:p>
            <a:r>
              <a:rPr lang="en-US" dirty="0"/>
              <a:t>You	</a:t>
            </a:r>
            <a:r>
              <a:rPr lang="ru-RU" dirty="0" smtClean="0"/>
              <a:t>                 </a:t>
            </a:r>
            <a:r>
              <a:rPr lang="en-US" dirty="0" smtClean="0"/>
              <a:t>you</a:t>
            </a:r>
            <a:r>
              <a:rPr lang="en-US" dirty="0"/>
              <a:t>	</a:t>
            </a:r>
            <a:r>
              <a:rPr lang="ru-RU" dirty="0" smtClean="0"/>
              <a:t>                    </a:t>
            </a:r>
            <a:r>
              <a:rPr lang="en-US" dirty="0" smtClean="0"/>
              <a:t>Your </a:t>
            </a:r>
            <a:r>
              <a:rPr lang="en-US" dirty="0"/>
              <a:t>bag	</a:t>
            </a:r>
            <a:r>
              <a:rPr lang="ru-RU" dirty="0" smtClean="0"/>
              <a:t> </a:t>
            </a:r>
            <a:r>
              <a:rPr lang="en-US" dirty="0" smtClean="0"/>
              <a:t>yours</a:t>
            </a:r>
            <a:r>
              <a:rPr lang="en-US" dirty="0"/>
              <a:t>	</a:t>
            </a:r>
            <a:r>
              <a:rPr lang="ru-RU" dirty="0" smtClean="0"/>
              <a:t>               </a:t>
            </a:r>
            <a:r>
              <a:rPr lang="en-US" dirty="0" smtClean="0"/>
              <a:t>yourself</a:t>
            </a:r>
            <a:r>
              <a:rPr lang="en-US" dirty="0"/>
              <a:t>, </a:t>
            </a:r>
            <a:r>
              <a:rPr lang="ru-RU" dirty="0" smtClean="0"/>
              <a:t>     </a:t>
            </a:r>
          </a:p>
          <a:p>
            <a:pPr marL="4572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    </a:t>
            </a:r>
            <a:r>
              <a:rPr lang="en-US" dirty="0" smtClean="0"/>
              <a:t>yourselves</a:t>
            </a:r>
            <a:endParaRPr lang="en-US" dirty="0"/>
          </a:p>
          <a:p>
            <a:r>
              <a:rPr lang="en-US" dirty="0"/>
              <a:t>We	</a:t>
            </a:r>
            <a:r>
              <a:rPr lang="ru-RU" dirty="0" smtClean="0"/>
              <a:t>                 </a:t>
            </a:r>
            <a:r>
              <a:rPr lang="en-US" dirty="0" smtClean="0"/>
              <a:t>us</a:t>
            </a:r>
            <a:r>
              <a:rPr lang="en-US" dirty="0"/>
              <a:t>	</a:t>
            </a:r>
            <a:r>
              <a:rPr lang="ru-RU" dirty="0" smtClean="0"/>
              <a:t>                    </a:t>
            </a:r>
            <a:r>
              <a:rPr lang="en-US" dirty="0" smtClean="0"/>
              <a:t>Our </a:t>
            </a:r>
            <a:r>
              <a:rPr lang="en-US" dirty="0"/>
              <a:t>bag	</a:t>
            </a:r>
            <a:r>
              <a:rPr lang="ru-RU" dirty="0" smtClean="0"/>
              <a:t> </a:t>
            </a:r>
            <a:r>
              <a:rPr lang="en-US" dirty="0" smtClean="0"/>
              <a:t>ours</a:t>
            </a:r>
            <a:r>
              <a:rPr lang="en-US" dirty="0"/>
              <a:t>	</a:t>
            </a:r>
            <a:r>
              <a:rPr lang="ru-RU" dirty="0" smtClean="0"/>
              <a:t>               </a:t>
            </a:r>
            <a:r>
              <a:rPr lang="en-US" dirty="0" smtClean="0"/>
              <a:t>ourselves</a:t>
            </a:r>
            <a:endParaRPr lang="en-US" dirty="0"/>
          </a:p>
          <a:p>
            <a:r>
              <a:rPr lang="en-US" dirty="0"/>
              <a:t>They	</a:t>
            </a:r>
            <a:r>
              <a:rPr lang="ru-RU" dirty="0" smtClean="0"/>
              <a:t>                 </a:t>
            </a:r>
            <a:r>
              <a:rPr lang="en-US" dirty="0" smtClean="0"/>
              <a:t>them</a:t>
            </a:r>
            <a:r>
              <a:rPr lang="en-US" dirty="0"/>
              <a:t>	</a:t>
            </a:r>
            <a:r>
              <a:rPr lang="ru-RU" dirty="0" smtClean="0"/>
              <a:t>                    </a:t>
            </a:r>
            <a:r>
              <a:rPr lang="en-US" dirty="0" smtClean="0"/>
              <a:t>Their </a:t>
            </a:r>
            <a:r>
              <a:rPr lang="en-US" dirty="0"/>
              <a:t>bag	</a:t>
            </a:r>
            <a:r>
              <a:rPr lang="ru-RU" dirty="0" smtClean="0"/>
              <a:t> </a:t>
            </a:r>
            <a:r>
              <a:rPr lang="en-US" dirty="0" smtClean="0"/>
              <a:t>theirs</a:t>
            </a:r>
            <a:r>
              <a:rPr lang="en-US" dirty="0"/>
              <a:t>	</a:t>
            </a:r>
            <a:r>
              <a:rPr lang="ru-RU" dirty="0" smtClean="0"/>
              <a:t>               </a:t>
            </a:r>
            <a:r>
              <a:rPr lang="en-US" dirty="0" smtClean="0"/>
              <a:t>themselves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1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-171400"/>
            <a:ext cx="2232248" cy="709972"/>
          </a:xfrm>
        </p:spPr>
        <p:txBody>
          <a:bodyPr>
            <a:normAutofit fontScale="90000"/>
          </a:bodyPr>
          <a:lstStyle/>
          <a:p>
            <a:r>
              <a:rPr lang="en-US" dirty="0"/>
              <a:t>Numbers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820472" cy="638132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         </a:t>
            </a:r>
            <a:r>
              <a:rPr lang="en-US" dirty="0" err="1" smtClean="0"/>
              <a:t>Колич</a:t>
            </a:r>
            <a:r>
              <a:rPr lang="ru-RU" dirty="0" smtClean="0"/>
              <a:t>е</a:t>
            </a:r>
            <a:r>
              <a:rPr lang="en-US" dirty="0" err="1" smtClean="0"/>
              <a:t>ств</a:t>
            </a:r>
            <a:r>
              <a:rPr lang="ru-RU" dirty="0" err="1" smtClean="0"/>
              <a:t>енные</a:t>
            </a:r>
            <a:r>
              <a:rPr lang="en-US" dirty="0" smtClean="0"/>
              <a:t>               </a:t>
            </a:r>
            <a:r>
              <a:rPr lang="ru-RU" dirty="0" smtClean="0"/>
              <a:t>                  </a:t>
            </a:r>
            <a:r>
              <a:rPr lang="en-US" dirty="0" err="1" smtClean="0"/>
              <a:t>Порядковые</a:t>
            </a:r>
            <a:endParaRPr lang="en-US" dirty="0"/>
          </a:p>
          <a:p>
            <a:r>
              <a:rPr lang="en-US" dirty="0"/>
              <a:t>•	One		</a:t>
            </a:r>
            <a:r>
              <a:rPr lang="ru-RU" dirty="0" smtClean="0"/>
              <a:t>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first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•	Two		</a:t>
            </a:r>
            <a:r>
              <a:rPr lang="ru-RU" dirty="0" smtClean="0"/>
              <a:t>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second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•	Three		</a:t>
            </a:r>
            <a:r>
              <a:rPr lang="ru-RU" dirty="0" smtClean="0"/>
              <a:t>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third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•	Four		</a:t>
            </a:r>
            <a:r>
              <a:rPr lang="ru-RU" dirty="0" smtClean="0"/>
              <a:t>                                </a:t>
            </a:r>
            <a:r>
              <a:rPr lang="en-US" dirty="0" smtClean="0"/>
              <a:t>fourth</a:t>
            </a:r>
            <a:endParaRPr lang="en-US" dirty="0"/>
          </a:p>
          <a:p>
            <a:r>
              <a:rPr lang="en-US" dirty="0"/>
              <a:t>•	Five		</a:t>
            </a:r>
            <a:r>
              <a:rPr lang="ru-RU" dirty="0" smtClean="0">
                <a:solidFill>
                  <a:srgbClr val="FF0000"/>
                </a:solidFill>
              </a:rPr>
              <a:t>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fifth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•	Six		</a:t>
            </a:r>
            <a:r>
              <a:rPr lang="ru-RU" dirty="0" smtClean="0"/>
              <a:t>                                </a:t>
            </a:r>
            <a:r>
              <a:rPr lang="en-US" dirty="0" smtClean="0"/>
              <a:t>sixth</a:t>
            </a:r>
            <a:endParaRPr lang="en-US" dirty="0"/>
          </a:p>
          <a:p>
            <a:r>
              <a:rPr lang="en-US" dirty="0"/>
              <a:t>•	Seven		</a:t>
            </a:r>
            <a:r>
              <a:rPr lang="ru-RU" dirty="0" smtClean="0"/>
              <a:t>                      </a:t>
            </a:r>
            <a:r>
              <a:rPr lang="en-US" dirty="0" smtClean="0"/>
              <a:t>         </a:t>
            </a:r>
            <a:r>
              <a:rPr lang="ru-RU" dirty="0" smtClean="0"/>
              <a:t> </a:t>
            </a:r>
            <a:r>
              <a:rPr lang="en-US" dirty="0" smtClean="0"/>
              <a:t>seventh</a:t>
            </a:r>
            <a:endParaRPr lang="en-US" dirty="0"/>
          </a:p>
          <a:p>
            <a:r>
              <a:rPr lang="en-US" dirty="0"/>
              <a:t>•	Eight		</a:t>
            </a:r>
            <a:r>
              <a:rPr lang="ru-RU" dirty="0" smtClean="0"/>
              <a:t>                      </a:t>
            </a:r>
            <a:r>
              <a:rPr lang="en-US" dirty="0" smtClean="0"/>
              <a:t>         </a:t>
            </a:r>
            <a:r>
              <a:rPr lang="ru-RU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eighth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•	Nine		</a:t>
            </a:r>
            <a:r>
              <a:rPr lang="ru-RU" dirty="0" smtClean="0"/>
              <a:t>                    </a:t>
            </a:r>
            <a:r>
              <a:rPr lang="en-US" dirty="0" smtClean="0"/>
              <a:t>         </a:t>
            </a:r>
            <a:r>
              <a:rPr lang="ru-RU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ninth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•	Ten		</a:t>
            </a:r>
            <a:r>
              <a:rPr lang="ru-RU" dirty="0" smtClean="0"/>
              <a:t>                      </a:t>
            </a:r>
            <a:r>
              <a:rPr lang="en-US" dirty="0" smtClean="0"/>
              <a:t>         </a:t>
            </a:r>
            <a:r>
              <a:rPr lang="ru-RU" dirty="0" smtClean="0"/>
              <a:t> </a:t>
            </a:r>
            <a:r>
              <a:rPr lang="en-US" dirty="0" smtClean="0"/>
              <a:t>tenth</a:t>
            </a:r>
            <a:endParaRPr lang="en-US" dirty="0"/>
          </a:p>
          <a:p>
            <a:r>
              <a:rPr lang="en-US" dirty="0"/>
              <a:t>•	Eleven		</a:t>
            </a:r>
            <a:r>
              <a:rPr lang="ru-RU" dirty="0" smtClean="0"/>
              <a:t>                      </a:t>
            </a:r>
            <a:r>
              <a:rPr lang="en-US" dirty="0" smtClean="0"/>
              <a:t>         </a:t>
            </a:r>
            <a:r>
              <a:rPr lang="ru-RU" dirty="0" smtClean="0"/>
              <a:t> </a:t>
            </a:r>
            <a:r>
              <a:rPr lang="en-US" dirty="0" smtClean="0"/>
              <a:t>eleventh</a:t>
            </a:r>
            <a:endParaRPr lang="en-US" dirty="0"/>
          </a:p>
          <a:p>
            <a:r>
              <a:rPr lang="en-US" dirty="0"/>
              <a:t>•	Twelve		</a:t>
            </a:r>
            <a:r>
              <a:rPr lang="ru-RU" dirty="0" smtClean="0"/>
              <a:t>                     </a:t>
            </a:r>
            <a:r>
              <a:rPr lang="en-US" dirty="0" smtClean="0"/>
              <a:t>         </a:t>
            </a:r>
            <a:r>
              <a:rPr lang="ru-RU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twelfth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•	Thirteen	</a:t>
            </a:r>
            <a:r>
              <a:rPr lang="ru-RU" dirty="0" smtClean="0"/>
              <a:t>                                </a:t>
            </a:r>
            <a:r>
              <a:rPr lang="en-US" dirty="0" smtClean="0"/>
              <a:t>thirteenth</a:t>
            </a:r>
            <a:endParaRPr lang="en-US" dirty="0"/>
          </a:p>
          <a:p>
            <a:r>
              <a:rPr lang="en-US" dirty="0"/>
              <a:t>•	Twenty		</a:t>
            </a:r>
            <a:r>
              <a:rPr lang="ru-RU" dirty="0" smtClean="0"/>
              <a:t>                  </a:t>
            </a:r>
            <a:r>
              <a:rPr lang="en-US" dirty="0" smtClean="0"/>
              <a:t>           </a:t>
            </a:r>
            <a:r>
              <a:rPr lang="ru-RU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twentieth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•	Thirty 		</a:t>
            </a:r>
            <a:r>
              <a:rPr lang="ru-RU" dirty="0" smtClean="0"/>
              <a:t>                      </a:t>
            </a:r>
            <a:r>
              <a:rPr lang="en-US" dirty="0" smtClean="0"/>
              <a:t>         </a:t>
            </a:r>
            <a:r>
              <a:rPr lang="ru-RU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thirtieth</a:t>
            </a:r>
            <a:endParaRPr lang="en-US" dirty="0">
              <a:solidFill>
                <a:srgbClr val="FF0000"/>
              </a:solidFill>
            </a:endParaRPr>
          </a:p>
          <a:p>
            <a:pPr marL="45720" indent="0">
              <a:buNone/>
            </a:pP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43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-99392"/>
            <a:ext cx="7315200" cy="1154097"/>
          </a:xfrm>
        </p:spPr>
        <p:txBody>
          <a:bodyPr/>
          <a:lstStyle/>
          <a:p>
            <a:r>
              <a:rPr lang="en-US" dirty="0"/>
              <a:t>Numbers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805263"/>
          </a:xfrm>
        </p:spPr>
        <p:txBody>
          <a:bodyPr>
            <a:normAutofit/>
          </a:bodyPr>
          <a:lstStyle/>
          <a:p>
            <a:r>
              <a:rPr lang="en-US" sz="2800" dirty="0"/>
              <a:t>Cardinal  (</a:t>
            </a:r>
            <a:r>
              <a:rPr lang="en-US" sz="2800" dirty="0" err="1"/>
              <a:t>колич</a:t>
            </a:r>
            <a:r>
              <a:rPr lang="en-US" sz="2800" dirty="0"/>
              <a:t>.)                        </a:t>
            </a:r>
            <a:r>
              <a:rPr lang="en-US" sz="2800" dirty="0" smtClean="0"/>
              <a:t>-ordinal </a:t>
            </a:r>
            <a:r>
              <a:rPr lang="en-US" sz="2800" dirty="0"/>
              <a:t>(</a:t>
            </a:r>
            <a:r>
              <a:rPr lang="en-US" sz="2800" dirty="0" err="1"/>
              <a:t>порядк</a:t>
            </a:r>
            <a:r>
              <a:rPr lang="en-US" sz="2800" dirty="0"/>
              <a:t>.)</a:t>
            </a:r>
          </a:p>
          <a:p>
            <a:r>
              <a:rPr lang="en-US" sz="2800" dirty="0"/>
              <a:t>Twenty-one	           </a:t>
            </a:r>
            <a:r>
              <a:rPr lang="en-US" sz="2800" dirty="0" smtClean="0"/>
              <a:t>                - twenty-</a:t>
            </a:r>
            <a:r>
              <a:rPr lang="en-US" sz="2800" dirty="0" smtClean="0">
                <a:solidFill>
                  <a:srgbClr val="FF0000"/>
                </a:solidFill>
              </a:rPr>
              <a:t>first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Thirty-five		</a:t>
            </a:r>
            <a:r>
              <a:rPr lang="en-US" sz="2800" dirty="0" smtClean="0"/>
              <a:t>                           - thirty-</a:t>
            </a:r>
            <a:r>
              <a:rPr lang="en-US" sz="2800" dirty="0" smtClean="0">
                <a:solidFill>
                  <a:srgbClr val="FF0000"/>
                </a:solidFill>
              </a:rPr>
              <a:t>fifth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One hundred		</a:t>
            </a:r>
            <a:r>
              <a:rPr lang="en-US" sz="2800" dirty="0" smtClean="0"/>
              <a:t>                  - one </a:t>
            </a:r>
            <a:r>
              <a:rPr lang="en-US" sz="2800" dirty="0"/>
              <a:t>hundredth</a:t>
            </a:r>
          </a:p>
          <a:p>
            <a:r>
              <a:rPr lang="en-US" sz="2800" dirty="0"/>
              <a:t>Four hundred and twenty </a:t>
            </a:r>
            <a:r>
              <a:rPr lang="en-US" sz="2800" dirty="0" smtClean="0"/>
              <a:t>one     - four </a:t>
            </a:r>
            <a:r>
              <a:rPr lang="en-US" sz="2800" dirty="0"/>
              <a:t>hundred and </a:t>
            </a:r>
            <a:r>
              <a:rPr lang="en-US" sz="2800" dirty="0" smtClean="0"/>
              <a:t> </a:t>
            </a:r>
          </a:p>
          <a:p>
            <a:pPr marL="4572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                         twenty </a:t>
            </a:r>
            <a:r>
              <a:rPr lang="en-US" sz="2800" dirty="0">
                <a:solidFill>
                  <a:srgbClr val="FF0000"/>
                </a:solidFill>
              </a:rPr>
              <a:t>first</a:t>
            </a:r>
          </a:p>
          <a:p>
            <a:endParaRPr lang="en-US" sz="2800" dirty="0"/>
          </a:p>
          <a:p>
            <a:r>
              <a:rPr lang="en-US" sz="2800" dirty="0">
                <a:solidFill>
                  <a:schemeClr val="tx2"/>
                </a:solidFill>
              </a:rPr>
              <a:t>One-once</a:t>
            </a:r>
          </a:p>
          <a:p>
            <a:r>
              <a:rPr lang="en-US" sz="2800" dirty="0">
                <a:solidFill>
                  <a:schemeClr val="tx2"/>
                </a:solidFill>
              </a:rPr>
              <a:t>Two-twice</a:t>
            </a:r>
          </a:p>
          <a:p>
            <a:r>
              <a:rPr lang="en-US" sz="2800" dirty="0">
                <a:solidFill>
                  <a:schemeClr val="tx2"/>
                </a:solidFill>
              </a:rPr>
              <a:t>3-3 times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716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80</TotalTime>
  <Words>277</Words>
  <Application>Microsoft Office PowerPoint</Application>
  <PresentationFormat>Экран (4:3)</PresentationFormat>
  <Paragraphs>204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Перспектива</vt:lpstr>
      <vt:lpstr>ЕГЭ. Грамматика</vt:lpstr>
      <vt:lpstr>Nouns</vt:lpstr>
      <vt:lpstr>Nouns</vt:lpstr>
      <vt:lpstr>Nouns</vt:lpstr>
      <vt:lpstr>Nouns </vt:lpstr>
      <vt:lpstr>Adjectives</vt:lpstr>
      <vt:lpstr>Pronouns</vt:lpstr>
      <vt:lpstr>Numbers</vt:lpstr>
      <vt:lpstr>Numbers</vt:lpstr>
      <vt:lpstr>Verbs</vt:lpstr>
      <vt:lpstr>Презентация PowerPoint</vt:lpstr>
      <vt:lpstr>Сказуемое </vt:lpstr>
      <vt:lpstr>Не сказуемое </vt:lpstr>
      <vt:lpstr>Не сказуемое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ЕГЭ. Грамматика</dc:title>
  <dc:creator>Комп</dc:creator>
  <cp:lastModifiedBy>Комп</cp:lastModifiedBy>
  <cp:revision>8</cp:revision>
  <dcterms:created xsi:type="dcterms:W3CDTF">2020-06-03T12:25:17Z</dcterms:created>
  <dcterms:modified xsi:type="dcterms:W3CDTF">2020-06-03T13:57:06Z</dcterms:modified>
</cp:coreProperties>
</file>