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sl5.ru/images/umnik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общения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D:\Documents and Settings\Admin\Рабочий стол\картинки\хорошего настроения, дитё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7931"/>
            <a:ext cx="5449019" cy="6085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Стань добрым волшебником,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Ну-ка, попробуй!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Тут хитрости вовсе не нужно особой.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Понять и исполнить желанье другого – </a:t>
            </a:r>
          </a:p>
          <a:p>
            <a:pPr>
              <a:buNone/>
            </a:pPr>
            <a:r>
              <a:rPr lang="ru-RU" i="1" dirty="0" smtClean="0">
                <a:latin typeface="Arial Black" pitchFamily="34" charset="0"/>
              </a:rPr>
              <a:t>Одно удовольствие, честное слово!</a:t>
            </a:r>
          </a:p>
          <a:p>
            <a:pPr>
              <a:buNone/>
            </a:pPr>
            <a:endParaRPr lang="ru-RU" i="1" dirty="0">
              <a:latin typeface="Arial Black" pitchFamily="34" charset="0"/>
            </a:endParaRPr>
          </a:p>
        </p:txBody>
      </p:sp>
      <p:pic>
        <p:nvPicPr>
          <p:cNvPr id="3076" name="Picture 4" descr="D:\Documents and Settings\Admin\Мои документы\Мои рисунки\504678080[1]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02386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Правила бесконфликтного общения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2000" dirty="0" smtClean="0"/>
              <a:t>«Старайся жить так, чтобы людям рядом с тобой было хорошо».</a:t>
            </a:r>
          </a:p>
          <a:p>
            <a:r>
              <a:rPr lang="ru-RU" sz="2000" dirty="0" smtClean="0"/>
              <a:t>«Прежде, чем обратиться к человеку, улыбнись ему: ведь добрые отношения начинаются с улыбки»</a:t>
            </a:r>
          </a:p>
          <a:p>
            <a:r>
              <a:rPr lang="ru-RU" sz="2000" dirty="0" smtClean="0"/>
              <a:t>«Научись радоваться не только своим успехам, но и успехам товарищей по классу»</a:t>
            </a:r>
          </a:p>
          <a:p>
            <a:r>
              <a:rPr lang="ru-RU" sz="2000" dirty="0" smtClean="0"/>
              <a:t>« Старайся прийти на помощь товарищу, не жди, пока тебя об этом попросят»</a:t>
            </a:r>
          </a:p>
          <a:p>
            <a:r>
              <a:rPr lang="ru-RU" sz="2000" dirty="0" smtClean="0"/>
              <a:t>«Никогда никому не завидуй и не ябедничай: ябеда озлобляет людей и разрушает отношения»</a:t>
            </a:r>
          </a:p>
          <a:p>
            <a:r>
              <a:rPr lang="ru-RU" sz="2000" dirty="0" smtClean="0"/>
              <a:t>« В споре будь сдержан и тактичен»</a:t>
            </a:r>
          </a:p>
          <a:p>
            <a:r>
              <a:rPr lang="ru-RU" sz="2000" dirty="0" smtClean="0"/>
              <a:t>«Избегай конфликтов, ссор, не совершай необдуманных поступков»</a:t>
            </a:r>
          </a:p>
          <a:p>
            <a:r>
              <a:rPr lang="ru-RU" sz="2000" dirty="0" smtClean="0"/>
              <a:t>«Научись сотрудничать, договариваться, уступать, находить компромисс»</a:t>
            </a:r>
          </a:p>
          <a:p>
            <a:r>
              <a:rPr lang="ru-RU" sz="2000" dirty="0" smtClean="0"/>
              <a:t>«Главное – относись к людям так, как ты хочешь, чтобы относились к тебе»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Кто-то из одноклассников нарочно толкнул вас и свалил с ног. Как вы поступите?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075240" cy="3993307"/>
          </a:xfrm>
        </p:spPr>
        <p:txBody>
          <a:bodyPr/>
          <a:lstStyle/>
          <a:p>
            <a:r>
              <a:rPr lang="ru-RU" dirty="0" smtClean="0"/>
              <a:t>Будете плакать;</a:t>
            </a:r>
          </a:p>
          <a:p>
            <a:r>
              <a:rPr lang="ru-RU" dirty="0" smtClean="0"/>
              <a:t>Ударите его;</a:t>
            </a:r>
          </a:p>
          <a:p>
            <a:r>
              <a:rPr lang="ru-RU" dirty="0" smtClean="0"/>
              <a:t>Сделаете ему замечание;</a:t>
            </a:r>
          </a:p>
          <a:p>
            <a:r>
              <a:rPr lang="ru-RU" dirty="0" smtClean="0"/>
              <a:t>Не скажите ничего;</a:t>
            </a:r>
          </a:p>
          <a:p>
            <a:r>
              <a:rPr lang="ru-RU" dirty="0" smtClean="0"/>
              <a:t>Пожалуетесь учителю</a:t>
            </a:r>
            <a:endParaRPr lang="ru-RU" dirty="0"/>
          </a:p>
        </p:txBody>
      </p:sp>
      <p:pic>
        <p:nvPicPr>
          <p:cNvPr id="4098" name="Picture 2" descr="D:\Documents and Settings\Admin\Рабочий стол\картинки\спасиб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360040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Вам не везёт. Вы второй раз проигрываете в шашки. Ваши действия?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Будете плакать</a:t>
            </a:r>
          </a:p>
          <a:p>
            <a:r>
              <a:rPr lang="ru-RU" dirty="0" smtClean="0"/>
              <a:t>Продолжите играть</a:t>
            </a:r>
          </a:p>
          <a:p>
            <a:r>
              <a:rPr lang="ru-RU" dirty="0" smtClean="0"/>
              <a:t>Начнёте злиться</a:t>
            </a:r>
          </a:p>
          <a:p>
            <a:r>
              <a:rPr lang="ru-RU" dirty="0" smtClean="0"/>
              <a:t>Ничего не скажете</a:t>
            </a:r>
            <a:endParaRPr lang="ru-RU" dirty="0"/>
          </a:p>
        </p:txBody>
      </p:sp>
      <p:pic>
        <p:nvPicPr>
          <p:cNvPr id="5122" name="Picture 2" descr="D:\Documents and Settings\Admin\Рабочий стол\картинки\задумчивый пац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84784"/>
            <a:ext cx="3312368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Приятель схватил ваш ластик без разрешения. Как вы поступите?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</p:spPr>
        <p:txBody>
          <a:bodyPr/>
          <a:lstStyle/>
          <a:p>
            <a:r>
              <a:rPr lang="ru-RU" dirty="0" smtClean="0"/>
              <a:t>Толкнёте и отнимите ластик</a:t>
            </a:r>
          </a:p>
          <a:p>
            <a:r>
              <a:rPr lang="ru-RU" dirty="0" smtClean="0"/>
              <a:t>Ударите и отнимете</a:t>
            </a:r>
          </a:p>
          <a:p>
            <a:r>
              <a:rPr lang="ru-RU" dirty="0" smtClean="0"/>
              <a:t>Отнимите ластик и возьмёте его карандаш в отместку</a:t>
            </a:r>
          </a:p>
          <a:p>
            <a:r>
              <a:rPr lang="ru-RU" dirty="0" smtClean="0"/>
              <a:t>Скажите учителю</a:t>
            </a:r>
          </a:p>
          <a:p>
            <a:r>
              <a:rPr lang="ru-RU" dirty="0" smtClean="0"/>
              <a:t>Попросите вернуть ластик, и если он на вернёт, то скажите учителю</a:t>
            </a:r>
            <a:endParaRPr lang="ru-RU" dirty="0"/>
          </a:p>
        </p:txBody>
      </p:sp>
      <p:pic>
        <p:nvPicPr>
          <p:cNvPr id="18434" name="Picture 2" descr="http://img.yandex.net/i/search/z-images__m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33388"/>
            <a:ext cx="676275" cy="914401"/>
          </a:xfrm>
          <a:prstGeom prst="rect">
            <a:avLst/>
          </a:prstGeom>
          <a:noFill/>
        </p:spPr>
      </p:pic>
      <p:pic>
        <p:nvPicPr>
          <p:cNvPr id="18436" name="Picture 4" descr="http://img.yandex.net/i/search/z-images__ma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33388"/>
            <a:ext cx="676275" cy="914401"/>
          </a:xfrm>
          <a:prstGeom prst="rect">
            <a:avLst/>
          </a:prstGeom>
          <a:noFill/>
        </p:spPr>
      </p:pic>
      <p:pic>
        <p:nvPicPr>
          <p:cNvPr id="18440" name="Picture 8" descr="Картинка 1 из 3070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267182"/>
            <a:ext cx="1860822" cy="2025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козлика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Через ручей проложена доска.</a:t>
            </a:r>
          </a:p>
          <a:p>
            <a:pPr>
              <a:buNone/>
            </a:pPr>
            <a:r>
              <a:rPr lang="ru-RU" dirty="0" smtClean="0"/>
              <a:t>Встретились на доске два козлика.</a:t>
            </a:r>
          </a:p>
          <a:p>
            <a:pPr>
              <a:buNone/>
            </a:pPr>
            <a:r>
              <a:rPr lang="ru-RU" dirty="0" smtClean="0"/>
              <a:t>Ни один не хотел уступать другому дороги.</a:t>
            </a:r>
          </a:p>
          <a:p>
            <a:pPr>
              <a:buNone/>
            </a:pPr>
            <a:r>
              <a:rPr lang="ru-RU" dirty="0" smtClean="0"/>
              <a:t>Началась драка.</a:t>
            </a:r>
          </a:p>
          <a:p>
            <a:pPr>
              <a:buNone/>
            </a:pPr>
            <a:r>
              <a:rPr lang="ru-RU" dirty="0" smtClean="0"/>
              <a:t>Дрались </a:t>
            </a:r>
            <a:r>
              <a:rPr lang="ru-RU" dirty="0" err="1" smtClean="0"/>
              <a:t>дрались</a:t>
            </a:r>
            <a:r>
              <a:rPr lang="ru-RU" dirty="0" smtClean="0"/>
              <a:t> </a:t>
            </a:r>
            <a:r>
              <a:rPr lang="ru-RU" smtClean="0"/>
              <a:t>и…..</a:t>
            </a:r>
            <a:endParaRPr lang="ru-RU" dirty="0"/>
          </a:p>
        </p:txBody>
      </p:sp>
      <p:pic>
        <p:nvPicPr>
          <p:cNvPr id="1027" name="Picture 3" descr="D:\Documents and Settings\Admin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1" y="3717032"/>
            <a:ext cx="4097163" cy="3000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Две козы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 узенькой горной тропинке встретились две козы. Налево – гора, как стена, направо – глубокая пропасть. Задумались козы: как тут быть?</a:t>
            </a:r>
          </a:p>
          <a:p>
            <a:pPr>
              <a:buNone/>
            </a:pPr>
            <a:r>
              <a:rPr lang="ru-RU" sz="2400" dirty="0" smtClean="0"/>
              <a:t>Одна легла и плотно прижалась к земле. А другая осторожно через неё перешла. И обе остались целы.</a:t>
            </a:r>
            <a:endParaRPr lang="ru-RU" sz="2400" dirty="0"/>
          </a:p>
        </p:txBody>
      </p:sp>
      <p:pic>
        <p:nvPicPr>
          <p:cNvPr id="2054" name="Picture 6" descr="D:\Documents and Settings\Admin\Мои документы\Мои рисунки\iCA77D8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56992"/>
            <a:ext cx="2397993" cy="328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Documents and Settings\Admin\Рабочий стол\картинки\Друзь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6912768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5C1E34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</TotalTime>
  <Words>331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Правила общения</vt:lpstr>
      <vt:lpstr>Слайд 2</vt:lpstr>
      <vt:lpstr>Правила бесконфликтного общения</vt:lpstr>
      <vt:lpstr>Кто-то из одноклассников нарочно толкнул вас и свалил с ног. Как вы поступите?</vt:lpstr>
      <vt:lpstr>Вам не везёт. Вы второй раз проигрываете в шашки. Ваши действия?</vt:lpstr>
      <vt:lpstr>Приятель схватил ваш ластик без разрешения. Как вы поступите?</vt:lpstr>
      <vt:lpstr>Два козлика</vt:lpstr>
      <vt:lpstr>Две козы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общения</dc:title>
  <cp:lastModifiedBy>teacher</cp:lastModifiedBy>
  <cp:revision>20</cp:revision>
  <dcterms:modified xsi:type="dcterms:W3CDTF">2020-04-13T13:49:22Z</dcterms:modified>
</cp:coreProperties>
</file>